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</p:sldMasterIdLst>
  <p:notesMasterIdLst>
    <p:notesMasterId r:id="rId11"/>
  </p:notesMasterIdLst>
  <p:sldIdLst>
    <p:sldId id="269" r:id="rId2"/>
    <p:sldId id="256" r:id="rId3"/>
    <p:sldId id="257" r:id="rId4"/>
    <p:sldId id="258" r:id="rId5"/>
    <p:sldId id="260" r:id="rId6"/>
    <p:sldId id="267" r:id="rId7"/>
    <p:sldId id="261" r:id="rId8"/>
    <p:sldId id="265" r:id="rId9"/>
    <p:sldId id="263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1326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E2149C1-4414-4533-88D4-A903FD20783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C0F688-A7CE-4068-A941-9B18E4DC707E}" type="slidenum">
              <a:rPr lang="en-US"/>
              <a:pPr/>
              <a:t>3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52BDED-F632-4AE4-B104-95F73CEE9227}" type="slidenum">
              <a:rPr lang="en-US"/>
              <a:pPr/>
              <a:t>5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6548-11B9-47FA-8CDC-7B87E1C60F8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D987-35DF-40A3-80A6-888206E6E73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7329F-9F58-4DE4-8E52-0BE78AD6AF2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42913" y="103188"/>
            <a:ext cx="8243887" cy="5953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5DBC6F6-0CCE-4FF5-90E6-23994FA992D9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7F03-2C99-4C2F-8EEE-448A7139987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05C0D-A3EC-48CB-8D15-BF1AEA156B7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963B-9149-465F-A53C-D41595E6E1E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0074-FF4C-479F-829D-A11C6173673D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5BDB3-4755-41A2-B311-2A6F391A9710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B026-7342-44C8-A166-2B85418FB5B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5ABB-ADA2-4A0F-94A9-F4DC35ACF4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B94EE53-9136-4490-AE12-73953D9DCDE0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42C2C-B554-49DC-99EF-5A8888A2C6A9}" type="slidenum">
              <a:rPr lang="vi-VN" smtClean="0"/>
              <a:pPr/>
              <a:t>‹#›</a:t>
            </a:fld>
            <a:endParaRPr lang="vi-V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1981200"/>
            <a:ext cx="8534400" cy="424731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TOÁN 4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1  - 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1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TÊN BÀI: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Ôn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tập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các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số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đến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100 000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8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8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2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hực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Nguyễn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Thanh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Hà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endParaRPr lang="en-US" sz="28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676400" y="2133600"/>
            <a:ext cx="5562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a) Hãy viết số thích hợp vào các vạch của tia số: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828800" y="3200400"/>
            <a:ext cx="5105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b) Viết số thích hợp vào chỗ chấm:</a:t>
            </a:r>
          </a:p>
        </p:txBody>
      </p:sp>
      <p:grpSp>
        <p:nvGrpSpPr>
          <p:cNvPr id="2094" name="Group 46"/>
          <p:cNvGrpSpPr>
            <a:grpSpLocks/>
          </p:cNvGrpSpPr>
          <p:nvPr/>
        </p:nvGrpSpPr>
        <p:grpSpPr bwMode="auto">
          <a:xfrm>
            <a:off x="1600200" y="2514600"/>
            <a:ext cx="6176963" cy="166688"/>
            <a:chOff x="573" y="2727"/>
            <a:chExt cx="3396" cy="105"/>
          </a:xfrm>
        </p:grpSpPr>
        <p:grpSp>
          <p:nvGrpSpPr>
            <p:cNvPr id="2091" name="Group 43"/>
            <p:cNvGrpSpPr>
              <a:grpSpLocks/>
            </p:cNvGrpSpPr>
            <p:nvPr/>
          </p:nvGrpSpPr>
          <p:grpSpPr bwMode="auto">
            <a:xfrm>
              <a:off x="573" y="2727"/>
              <a:ext cx="2181" cy="105"/>
              <a:chOff x="573" y="2727"/>
              <a:chExt cx="2181" cy="105"/>
            </a:xfrm>
          </p:grpSpPr>
          <p:grpSp>
            <p:nvGrpSpPr>
              <p:cNvPr id="2061" name="Group 13"/>
              <p:cNvGrpSpPr>
                <a:grpSpLocks/>
              </p:cNvGrpSpPr>
              <p:nvPr/>
            </p:nvGrpSpPr>
            <p:grpSpPr bwMode="auto">
              <a:xfrm>
                <a:off x="573" y="2733"/>
                <a:ext cx="444" cy="99"/>
                <a:chOff x="573" y="2733"/>
                <a:chExt cx="444" cy="99"/>
              </a:xfrm>
            </p:grpSpPr>
            <p:sp>
              <p:nvSpPr>
                <p:cNvPr id="2058" name="Line 10"/>
                <p:cNvSpPr>
                  <a:spLocks noChangeShapeType="1"/>
                </p:cNvSpPr>
                <p:nvPr/>
              </p:nvSpPr>
              <p:spPr bwMode="auto">
                <a:xfrm>
                  <a:off x="576" y="2784"/>
                  <a:ext cx="43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9" name="Line 11"/>
                <p:cNvSpPr>
                  <a:spLocks noChangeShapeType="1"/>
                </p:cNvSpPr>
                <p:nvPr/>
              </p:nvSpPr>
              <p:spPr bwMode="auto">
                <a:xfrm>
                  <a:off x="1017" y="2736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0" name="Line 12"/>
                <p:cNvSpPr>
                  <a:spLocks noChangeShapeType="1"/>
                </p:cNvSpPr>
                <p:nvPr/>
              </p:nvSpPr>
              <p:spPr bwMode="auto">
                <a:xfrm>
                  <a:off x="573" y="2733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090" name="Group 42"/>
              <p:cNvGrpSpPr>
                <a:grpSpLocks/>
              </p:cNvGrpSpPr>
              <p:nvPr/>
            </p:nvGrpSpPr>
            <p:grpSpPr bwMode="auto">
              <a:xfrm>
                <a:off x="1023" y="2727"/>
                <a:ext cx="1731" cy="102"/>
                <a:chOff x="1050" y="3015"/>
                <a:chExt cx="1731" cy="102"/>
              </a:xfrm>
            </p:grpSpPr>
            <p:grpSp>
              <p:nvGrpSpPr>
                <p:cNvPr id="2082" name="Group 34"/>
                <p:cNvGrpSpPr>
                  <a:grpSpLocks/>
                </p:cNvGrpSpPr>
                <p:nvPr/>
              </p:nvGrpSpPr>
              <p:grpSpPr bwMode="auto">
                <a:xfrm>
                  <a:off x="1050" y="3018"/>
                  <a:ext cx="870" cy="99"/>
                  <a:chOff x="1050" y="3018"/>
                  <a:chExt cx="870" cy="99"/>
                </a:xfrm>
              </p:grpSpPr>
              <p:grpSp>
                <p:nvGrpSpPr>
                  <p:cNvPr id="2077" name="Group 29"/>
                  <p:cNvGrpSpPr>
                    <a:grpSpLocks/>
                  </p:cNvGrpSpPr>
                  <p:nvPr/>
                </p:nvGrpSpPr>
                <p:grpSpPr bwMode="auto">
                  <a:xfrm>
                    <a:off x="1050" y="3021"/>
                    <a:ext cx="432" cy="96"/>
                    <a:chOff x="1212" y="2931"/>
                    <a:chExt cx="432" cy="96"/>
                  </a:xfrm>
                </p:grpSpPr>
                <p:sp>
                  <p:nvSpPr>
                    <p:cNvPr id="2063" name="Line 1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12" y="2979"/>
                      <a:ext cx="432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064" name="Line 1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644" y="2931"/>
                      <a:ext cx="0" cy="9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078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1488" y="3018"/>
                    <a:ext cx="432" cy="96"/>
                    <a:chOff x="1212" y="2931"/>
                    <a:chExt cx="432" cy="96"/>
                  </a:xfrm>
                </p:grpSpPr>
                <p:sp>
                  <p:nvSpPr>
                    <p:cNvPr id="2079" name="Line 3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12" y="2979"/>
                      <a:ext cx="432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080" name="Line 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644" y="2931"/>
                      <a:ext cx="0" cy="9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083" name="Group 35"/>
                <p:cNvGrpSpPr>
                  <a:grpSpLocks/>
                </p:cNvGrpSpPr>
                <p:nvPr/>
              </p:nvGrpSpPr>
              <p:grpSpPr bwMode="auto">
                <a:xfrm>
                  <a:off x="1911" y="3015"/>
                  <a:ext cx="870" cy="99"/>
                  <a:chOff x="1050" y="3018"/>
                  <a:chExt cx="870" cy="99"/>
                </a:xfrm>
              </p:grpSpPr>
              <p:grpSp>
                <p:nvGrpSpPr>
                  <p:cNvPr id="2084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1050" y="3021"/>
                    <a:ext cx="432" cy="96"/>
                    <a:chOff x="1212" y="2931"/>
                    <a:chExt cx="432" cy="96"/>
                  </a:xfrm>
                </p:grpSpPr>
                <p:sp>
                  <p:nvSpPr>
                    <p:cNvPr id="2085" name="Line 3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12" y="2979"/>
                      <a:ext cx="432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086" name="Line 3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644" y="2931"/>
                      <a:ext cx="0" cy="9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087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1488" y="3018"/>
                    <a:ext cx="432" cy="96"/>
                    <a:chOff x="1212" y="2931"/>
                    <a:chExt cx="432" cy="96"/>
                  </a:xfrm>
                </p:grpSpPr>
                <p:sp>
                  <p:nvSpPr>
                    <p:cNvPr id="2088" name="Line 4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12" y="2979"/>
                      <a:ext cx="432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089" name="Line 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644" y="2931"/>
                      <a:ext cx="0" cy="9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  <p:grpSp>
          <p:nvGrpSpPr>
            <p:cNvPr id="2093" name="Group 45"/>
            <p:cNvGrpSpPr>
              <a:grpSpLocks/>
            </p:cNvGrpSpPr>
            <p:nvPr/>
          </p:nvGrpSpPr>
          <p:grpSpPr bwMode="auto">
            <a:xfrm>
              <a:off x="2763" y="2730"/>
              <a:ext cx="1206" cy="96"/>
              <a:chOff x="3555" y="3459"/>
              <a:chExt cx="1206" cy="96"/>
            </a:xfrm>
          </p:grpSpPr>
          <p:sp>
            <p:nvSpPr>
              <p:cNvPr id="2073" name="Line 25"/>
              <p:cNvSpPr>
                <a:spLocks noChangeShapeType="1"/>
              </p:cNvSpPr>
              <p:nvPr/>
            </p:nvSpPr>
            <p:spPr bwMode="auto">
              <a:xfrm>
                <a:off x="3555" y="3507"/>
                <a:ext cx="4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4" name="Line 26"/>
              <p:cNvSpPr>
                <a:spLocks noChangeShapeType="1"/>
              </p:cNvSpPr>
              <p:nvPr/>
            </p:nvSpPr>
            <p:spPr bwMode="auto">
              <a:xfrm>
                <a:off x="3996" y="3459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2" name="Line 44"/>
              <p:cNvSpPr>
                <a:spLocks noChangeShapeType="1"/>
              </p:cNvSpPr>
              <p:nvPr/>
            </p:nvSpPr>
            <p:spPr bwMode="auto">
              <a:xfrm>
                <a:off x="3993" y="3504"/>
                <a:ext cx="76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95" name="Text Box 47"/>
          <p:cNvSpPr txBox="1">
            <a:spLocks noChangeArrowheads="1"/>
          </p:cNvSpPr>
          <p:nvPr/>
        </p:nvSpPr>
        <p:spPr bwMode="auto">
          <a:xfrm>
            <a:off x="2743200" y="2590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…</a:t>
            </a:r>
          </a:p>
        </p:txBody>
      </p:sp>
      <p:sp>
        <p:nvSpPr>
          <p:cNvPr id="2096" name="Text Box 48"/>
          <p:cNvSpPr txBox="1">
            <a:spLocks noChangeArrowheads="1"/>
          </p:cNvSpPr>
          <p:nvPr/>
        </p:nvSpPr>
        <p:spPr bwMode="auto">
          <a:xfrm>
            <a:off x="1357313" y="2619375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0</a:t>
            </a:r>
          </a:p>
        </p:txBody>
      </p:sp>
      <p:sp>
        <p:nvSpPr>
          <p:cNvPr id="2097" name="Text Box 49"/>
          <p:cNvSpPr txBox="1">
            <a:spLocks noChangeArrowheads="1"/>
          </p:cNvSpPr>
          <p:nvPr/>
        </p:nvSpPr>
        <p:spPr bwMode="auto">
          <a:xfrm>
            <a:off x="1981200" y="2619375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10 000</a:t>
            </a:r>
          </a:p>
        </p:txBody>
      </p:sp>
      <p:sp>
        <p:nvSpPr>
          <p:cNvPr id="2098" name="Text Box 50"/>
          <p:cNvSpPr txBox="1">
            <a:spLocks noChangeArrowheads="1"/>
          </p:cNvSpPr>
          <p:nvPr/>
        </p:nvSpPr>
        <p:spPr bwMode="auto">
          <a:xfrm>
            <a:off x="3595688" y="2624138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30 000</a:t>
            </a:r>
          </a:p>
        </p:txBody>
      </p:sp>
      <p:sp>
        <p:nvSpPr>
          <p:cNvPr id="2099" name="Text Box 51"/>
          <p:cNvSpPr txBox="1">
            <a:spLocks noChangeArrowheads="1"/>
          </p:cNvSpPr>
          <p:nvPr/>
        </p:nvSpPr>
        <p:spPr bwMode="auto">
          <a:xfrm>
            <a:off x="4343400" y="260985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…</a:t>
            </a:r>
          </a:p>
        </p:txBody>
      </p:sp>
      <p:sp>
        <p:nvSpPr>
          <p:cNvPr id="2100" name="Text Box 52"/>
          <p:cNvSpPr txBox="1">
            <a:spLocks noChangeArrowheads="1"/>
          </p:cNvSpPr>
          <p:nvPr/>
        </p:nvSpPr>
        <p:spPr bwMode="auto">
          <a:xfrm>
            <a:off x="5148263" y="2624138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…</a:t>
            </a:r>
          </a:p>
        </p:txBody>
      </p:sp>
      <p:sp>
        <p:nvSpPr>
          <p:cNvPr id="2101" name="Text Box 53"/>
          <p:cNvSpPr txBox="1">
            <a:spLocks noChangeArrowheads="1"/>
          </p:cNvSpPr>
          <p:nvPr/>
        </p:nvSpPr>
        <p:spPr bwMode="auto">
          <a:xfrm>
            <a:off x="5943600" y="2590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…</a:t>
            </a:r>
          </a:p>
        </p:txBody>
      </p:sp>
      <p:sp>
        <p:nvSpPr>
          <p:cNvPr id="2102" name="Text Box 54"/>
          <p:cNvSpPr txBox="1">
            <a:spLocks noChangeArrowheads="1"/>
          </p:cNvSpPr>
          <p:nvPr/>
        </p:nvSpPr>
        <p:spPr bwMode="auto">
          <a:xfrm>
            <a:off x="2819400" y="2590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20 000</a:t>
            </a:r>
          </a:p>
        </p:txBody>
      </p:sp>
      <p:sp>
        <p:nvSpPr>
          <p:cNvPr id="2103" name="Text Box 55"/>
          <p:cNvSpPr txBox="1">
            <a:spLocks noChangeArrowheads="1"/>
          </p:cNvSpPr>
          <p:nvPr/>
        </p:nvSpPr>
        <p:spPr bwMode="auto">
          <a:xfrm>
            <a:off x="4343400" y="2590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40 000</a:t>
            </a:r>
          </a:p>
        </p:txBody>
      </p:sp>
      <p:sp>
        <p:nvSpPr>
          <p:cNvPr id="2104" name="Text Box 56"/>
          <p:cNvSpPr txBox="1">
            <a:spLocks noChangeArrowheads="1"/>
          </p:cNvSpPr>
          <p:nvPr/>
        </p:nvSpPr>
        <p:spPr bwMode="auto">
          <a:xfrm>
            <a:off x="5181600" y="2590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50 000</a:t>
            </a:r>
          </a:p>
        </p:txBody>
      </p:sp>
      <p:sp>
        <p:nvSpPr>
          <p:cNvPr id="2105" name="Text Box 57"/>
          <p:cNvSpPr txBox="1">
            <a:spLocks noChangeArrowheads="1"/>
          </p:cNvSpPr>
          <p:nvPr/>
        </p:nvSpPr>
        <p:spPr bwMode="auto">
          <a:xfrm>
            <a:off x="6019800" y="2590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60 000</a:t>
            </a:r>
          </a:p>
        </p:txBody>
      </p:sp>
      <p:grpSp>
        <p:nvGrpSpPr>
          <p:cNvPr id="2108" name="Group 60"/>
          <p:cNvGrpSpPr>
            <a:grpSpLocks/>
          </p:cNvGrpSpPr>
          <p:nvPr/>
        </p:nvGrpSpPr>
        <p:grpSpPr bwMode="auto">
          <a:xfrm>
            <a:off x="-228600" y="1371600"/>
            <a:ext cx="3810000" cy="1390650"/>
            <a:chOff x="3024" y="1632"/>
            <a:chExt cx="2400" cy="876"/>
          </a:xfrm>
        </p:grpSpPr>
        <p:sp>
          <p:nvSpPr>
            <p:cNvPr id="2106" name="AutoShape 58"/>
            <p:cNvSpPr>
              <a:spLocks noChangeArrowheads="1"/>
            </p:cNvSpPr>
            <p:nvPr/>
          </p:nvSpPr>
          <p:spPr bwMode="auto">
            <a:xfrm>
              <a:off x="3360" y="1632"/>
              <a:ext cx="2064" cy="288"/>
            </a:xfrm>
            <a:prstGeom prst="cloudCallout">
              <a:avLst>
                <a:gd name="adj1" fmla="val -27421"/>
                <a:gd name="adj2" fmla="val 11076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 algn="ctr"/>
              <a:r>
                <a:rPr lang="en-US" b="1">
                  <a:solidFill>
                    <a:srgbClr val="FF3300"/>
                  </a:solidFill>
                  <a:latin typeface="Arial" charset="0"/>
                </a:rPr>
                <a:t>Ai nhanh ai đúng?</a:t>
              </a:r>
            </a:p>
          </p:txBody>
        </p:sp>
        <p:pic>
          <p:nvPicPr>
            <p:cNvPr id="2107" name="Picture 59" descr="8690ec45cd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024" y="1872"/>
              <a:ext cx="672" cy="636"/>
            </a:xfrm>
            <a:prstGeom prst="rect">
              <a:avLst/>
            </a:prstGeom>
            <a:noFill/>
          </p:spPr>
        </p:pic>
      </p:grpSp>
      <p:sp>
        <p:nvSpPr>
          <p:cNvPr id="2109" name="Text Box 61"/>
          <p:cNvSpPr txBox="1">
            <a:spLocks noChangeArrowheads="1"/>
          </p:cNvSpPr>
          <p:nvPr/>
        </p:nvSpPr>
        <p:spPr bwMode="auto">
          <a:xfrm>
            <a:off x="2057400" y="3733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36 000;</a:t>
            </a:r>
          </a:p>
        </p:txBody>
      </p:sp>
      <p:sp>
        <p:nvSpPr>
          <p:cNvPr id="2110" name="Text Box 62"/>
          <p:cNvSpPr txBox="1">
            <a:spLocks noChangeArrowheads="1"/>
          </p:cNvSpPr>
          <p:nvPr/>
        </p:nvSpPr>
        <p:spPr bwMode="auto">
          <a:xfrm>
            <a:off x="2743200" y="3733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37 000;</a:t>
            </a:r>
          </a:p>
        </p:txBody>
      </p:sp>
      <p:sp>
        <p:nvSpPr>
          <p:cNvPr id="2111" name="Text Box 63"/>
          <p:cNvSpPr txBox="1">
            <a:spLocks noChangeArrowheads="1"/>
          </p:cNvSpPr>
          <p:nvPr/>
        </p:nvSpPr>
        <p:spPr bwMode="auto">
          <a:xfrm>
            <a:off x="4191000" y="3733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…;</a:t>
            </a:r>
          </a:p>
        </p:txBody>
      </p:sp>
      <p:sp>
        <p:nvSpPr>
          <p:cNvPr id="2112" name="Text Box 64"/>
          <p:cNvSpPr txBox="1">
            <a:spLocks noChangeArrowheads="1"/>
          </p:cNvSpPr>
          <p:nvPr/>
        </p:nvSpPr>
        <p:spPr bwMode="auto">
          <a:xfrm>
            <a:off x="5029200" y="3733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…;</a:t>
            </a:r>
          </a:p>
        </p:txBody>
      </p:sp>
      <p:sp>
        <p:nvSpPr>
          <p:cNvPr id="2113" name="Text Box 65"/>
          <p:cNvSpPr txBox="1">
            <a:spLocks noChangeArrowheads="1"/>
          </p:cNvSpPr>
          <p:nvPr/>
        </p:nvSpPr>
        <p:spPr bwMode="auto">
          <a:xfrm>
            <a:off x="3429000" y="3733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…;</a:t>
            </a:r>
          </a:p>
        </p:txBody>
      </p:sp>
      <p:sp>
        <p:nvSpPr>
          <p:cNvPr id="2114" name="Text Box 66"/>
          <p:cNvSpPr txBox="1">
            <a:spLocks noChangeArrowheads="1"/>
          </p:cNvSpPr>
          <p:nvPr/>
        </p:nvSpPr>
        <p:spPr bwMode="auto">
          <a:xfrm>
            <a:off x="6705600" y="3733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….</a:t>
            </a:r>
          </a:p>
        </p:txBody>
      </p:sp>
      <p:sp>
        <p:nvSpPr>
          <p:cNvPr id="2115" name="Text Box 67"/>
          <p:cNvSpPr txBox="1">
            <a:spLocks noChangeArrowheads="1"/>
          </p:cNvSpPr>
          <p:nvPr/>
        </p:nvSpPr>
        <p:spPr bwMode="auto">
          <a:xfrm>
            <a:off x="5715000" y="3733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41 000;</a:t>
            </a:r>
          </a:p>
        </p:txBody>
      </p:sp>
      <p:sp>
        <p:nvSpPr>
          <p:cNvPr id="2116" name="Text Box 68"/>
          <p:cNvSpPr txBox="1">
            <a:spLocks noChangeArrowheads="1"/>
          </p:cNvSpPr>
          <p:nvPr/>
        </p:nvSpPr>
        <p:spPr bwMode="auto">
          <a:xfrm>
            <a:off x="3429000" y="3733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38 000;</a:t>
            </a:r>
          </a:p>
        </p:txBody>
      </p:sp>
      <p:sp>
        <p:nvSpPr>
          <p:cNvPr id="2117" name="Text Box 69"/>
          <p:cNvSpPr txBox="1">
            <a:spLocks noChangeArrowheads="1"/>
          </p:cNvSpPr>
          <p:nvPr/>
        </p:nvSpPr>
        <p:spPr bwMode="auto">
          <a:xfrm>
            <a:off x="4191000" y="3733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39 000;</a:t>
            </a:r>
          </a:p>
        </p:txBody>
      </p:sp>
      <p:sp>
        <p:nvSpPr>
          <p:cNvPr id="2118" name="Text Box 70"/>
          <p:cNvSpPr txBox="1">
            <a:spLocks noChangeArrowheads="1"/>
          </p:cNvSpPr>
          <p:nvPr/>
        </p:nvSpPr>
        <p:spPr bwMode="auto">
          <a:xfrm>
            <a:off x="5029200" y="3733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40 000;</a:t>
            </a:r>
          </a:p>
        </p:txBody>
      </p:sp>
      <p:sp>
        <p:nvSpPr>
          <p:cNvPr id="2119" name="Text Box 71"/>
          <p:cNvSpPr txBox="1">
            <a:spLocks noChangeArrowheads="1"/>
          </p:cNvSpPr>
          <p:nvPr/>
        </p:nvSpPr>
        <p:spPr bwMode="auto">
          <a:xfrm>
            <a:off x="6553200" y="3733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42 000;</a:t>
            </a:r>
          </a:p>
        </p:txBody>
      </p:sp>
      <p:sp>
        <p:nvSpPr>
          <p:cNvPr id="2122" name="Text Box 74"/>
          <p:cNvSpPr txBox="1">
            <a:spLocks noChangeArrowheads="1"/>
          </p:cNvSpPr>
          <p:nvPr/>
        </p:nvSpPr>
        <p:spPr bwMode="auto">
          <a:xfrm>
            <a:off x="762000" y="4191000"/>
            <a:ext cx="800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latin typeface="Arial" charset="0"/>
              </a:rPr>
              <a:t>Hãy</a:t>
            </a:r>
            <a:r>
              <a:rPr lang="en-US" b="1" dirty="0">
                <a:latin typeface="Arial" charset="0"/>
              </a:rPr>
              <a:t> </a:t>
            </a:r>
            <a:r>
              <a:rPr lang="en-US" b="1" dirty="0" err="1">
                <a:latin typeface="Arial" charset="0"/>
              </a:rPr>
              <a:t>cho</a:t>
            </a:r>
            <a:r>
              <a:rPr lang="en-US" b="1" dirty="0">
                <a:latin typeface="Arial" charset="0"/>
              </a:rPr>
              <a:t> </a:t>
            </a:r>
            <a:r>
              <a:rPr lang="en-US" b="1" dirty="0" err="1">
                <a:latin typeface="Arial" charset="0"/>
              </a:rPr>
              <a:t>biết</a:t>
            </a:r>
            <a:r>
              <a:rPr lang="en-US" b="1" dirty="0">
                <a:latin typeface="Arial" charset="0"/>
              </a:rPr>
              <a:t> </a:t>
            </a:r>
            <a:r>
              <a:rPr lang="en-US" b="1" dirty="0" err="1">
                <a:latin typeface="Arial" charset="0"/>
              </a:rPr>
              <a:t>quy</a:t>
            </a:r>
            <a:r>
              <a:rPr lang="en-US" b="1" dirty="0">
                <a:latin typeface="Arial" charset="0"/>
              </a:rPr>
              <a:t> </a:t>
            </a:r>
            <a:r>
              <a:rPr lang="en-US" b="1" dirty="0" err="1">
                <a:latin typeface="Arial" charset="0"/>
              </a:rPr>
              <a:t>luật</a:t>
            </a:r>
            <a:r>
              <a:rPr lang="en-US" b="1" dirty="0">
                <a:latin typeface="Arial" charset="0"/>
              </a:rPr>
              <a:t>  </a:t>
            </a:r>
            <a:r>
              <a:rPr lang="en-US" b="1" dirty="0" err="1">
                <a:latin typeface="Arial" charset="0"/>
              </a:rPr>
              <a:t>dãy</a:t>
            </a:r>
            <a:r>
              <a:rPr lang="en-US" b="1" dirty="0">
                <a:latin typeface="Arial" charset="0"/>
              </a:rPr>
              <a:t> </a:t>
            </a:r>
            <a:r>
              <a:rPr lang="en-US" b="1" dirty="0" err="1">
                <a:latin typeface="Arial" charset="0"/>
              </a:rPr>
              <a:t>số</a:t>
            </a:r>
            <a:r>
              <a:rPr lang="en-US" b="1" dirty="0">
                <a:latin typeface="Arial" charset="0"/>
              </a:rPr>
              <a:t> </a:t>
            </a:r>
            <a:r>
              <a:rPr lang="en-US" b="1" dirty="0" err="1">
                <a:latin typeface="Arial" charset="0"/>
              </a:rPr>
              <a:t>trên</a:t>
            </a:r>
            <a:r>
              <a:rPr lang="en-US" b="1" dirty="0">
                <a:latin typeface="Arial" charset="0"/>
              </a:rPr>
              <a:t> </a:t>
            </a:r>
            <a:r>
              <a:rPr lang="en-US" b="1" dirty="0" err="1">
                <a:latin typeface="Arial" charset="0"/>
              </a:rPr>
              <a:t>tia</a:t>
            </a:r>
            <a:r>
              <a:rPr lang="en-US" b="1" dirty="0">
                <a:latin typeface="Arial" charset="0"/>
              </a:rPr>
              <a:t> </a:t>
            </a:r>
            <a:r>
              <a:rPr lang="en-US" b="1" dirty="0" err="1">
                <a:latin typeface="Arial" charset="0"/>
              </a:rPr>
              <a:t>số</a:t>
            </a:r>
            <a:r>
              <a:rPr lang="en-US" b="1" dirty="0">
                <a:latin typeface="Arial" charset="0"/>
              </a:rPr>
              <a:t> a </a:t>
            </a:r>
            <a:r>
              <a:rPr lang="en-US" b="1" dirty="0" err="1">
                <a:latin typeface="Arial" charset="0"/>
              </a:rPr>
              <a:t>và</a:t>
            </a:r>
            <a:r>
              <a:rPr lang="en-US" b="1" dirty="0">
                <a:latin typeface="Arial" charset="0"/>
              </a:rPr>
              <a:t> </a:t>
            </a:r>
            <a:r>
              <a:rPr lang="en-US" b="1" dirty="0" err="1">
                <a:latin typeface="Arial" charset="0"/>
              </a:rPr>
              <a:t>các</a:t>
            </a:r>
            <a:r>
              <a:rPr lang="en-US" b="1" dirty="0">
                <a:latin typeface="Arial" charset="0"/>
              </a:rPr>
              <a:t> </a:t>
            </a:r>
            <a:r>
              <a:rPr lang="en-US" b="1" dirty="0" err="1">
                <a:latin typeface="Arial" charset="0"/>
              </a:rPr>
              <a:t>số</a:t>
            </a:r>
            <a:r>
              <a:rPr lang="en-US" b="1" dirty="0">
                <a:latin typeface="Arial" charset="0"/>
              </a:rPr>
              <a:t> </a:t>
            </a:r>
            <a:r>
              <a:rPr lang="en-US" b="1" dirty="0" err="1">
                <a:latin typeface="Arial" charset="0"/>
              </a:rPr>
              <a:t>trong</a:t>
            </a:r>
            <a:r>
              <a:rPr lang="en-US" b="1" dirty="0">
                <a:latin typeface="Arial" charset="0"/>
              </a:rPr>
              <a:t> </a:t>
            </a:r>
            <a:r>
              <a:rPr lang="en-US" b="1" dirty="0" err="1">
                <a:latin typeface="Arial" charset="0"/>
              </a:rPr>
              <a:t>dãy</a:t>
            </a:r>
            <a:r>
              <a:rPr lang="en-US" b="1" dirty="0">
                <a:latin typeface="Arial" charset="0"/>
              </a:rPr>
              <a:t> </a:t>
            </a:r>
            <a:r>
              <a:rPr lang="en-US" b="1" dirty="0" err="1">
                <a:latin typeface="Arial" charset="0"/>
              </a:rPr>
              <a:t>số</a:t>
            </a:r>
            <a:r>
              <a:rPr lang="en-US" b="1" dirty="0">
                <a:latin typeface="Arial" charset="0"/>
              </a:rPr>
              <a:t> b?</a:t>
            </a:r>
          </a:p>
        </p:txBody>
      </p:sp>
      <p:sp>
        <p:nvSpPr>
          <p:cNvPr id="2124" name="Text Box 76"/>
          <p:cNvSpPr txBox="1">
            <a:spLocks noChangeArrowheads="1"/>
          </p:cNvSpPr>
          <p:nvPr/>
        </p:nvSpPr>
        <p:spPr bwMode="auto">
          <a:xfrm>
            <a:off x="762000" y="4648200"/>
            <a:ext cx="746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Hai số đứng liền nhau trên tia số a hơn kém nhau 10 000 đơn vị.</a:t>
            </a:r>
          </a:p>
        </p:txBody>
      </p:sp>
      <p:sp>
        <p:nvSpPr>
          <p:cNvPr id="2125" name="Text Box 77"/>
          <p:cNvSpPr txBox="1">
            <a:spLocks noChangeArrowheads="1"/>
          </p:cNvSpPr>
          <p:nvPr/>
        </p:nvSpPr>
        <p:spPr bwMode="auto">
          <a:xfrm>
            <a:off x="762000" y="5029200"/>
            <a:ext cx="7315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Hai số đứng liền nhau trên dãy số b hơn kém nhau 1 000 đơn vị.</a:t>
            </a:r>
          </a:p>
        </p:txBody>
      </p:sp>
      <p:sp>
        <p:nvSpPr>
          <p:cNvPr id="2126" name="Text Box 78"/>
          <p:cNvSpPr txBox="1">
            <a:spLocks noChangeArrowheads="1"/>
          </p:cNvSpPr>
          <p:nvPr/>
        </p:nvSpPr>
        <p:spPr bwMode="auto">
          <a:xfrm>
            <a:off x="1676400" y="5791200"/>
            <a:ext cx="6781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Hãy cho biết các số trong dãy số trên gồm mấy hàng, đó là những hàng nào?</a:t>
            </a:r>
          </a:p>
        </p:txBody>
      </p:sp>
      <p:sp>
        <p:nvSpPr>
          <p:cNvPr id="2154" name="Text Box 106"/>
          <p:cNvSpPr txBox="1">
            <a:spLocks noChangeArrowheads="1"/>
          </p:cNvSpPr>
          <p:nvPr/>
        </p:nvSpPr>
        <p:spPr bwMode="auto">
          <a:xfrm>
            <a:off x="2895600" y="2590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2" dur="2000"/>
                                        <p:tgtEl>
                                          <p:spTgt spid="2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5" dur="20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8" dur="2000"/>
                                        <p:tgtEl>
                                          <p:spTgt spid="2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3" dur="2000"/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0" dur="5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2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2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2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2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2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0" dur="500"/>
                                        <p:tgtEl>
                                          <p:spTgt spid="2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3" dur="500"/>
                                        <p:tgtEl>
                                          <p:spTgt spid="2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6" dur="500"/>
                                        <p:tgtEl>
                                          <p:spTgt spid="2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7" dur="500"/>
                                        <p:tgtEl>
                                          <p:spTgt spid="2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1" dur="2000"/>
                                        <p:tgtEl>
                                          <p:spTgt spid="2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  <p:bldP spid="2057" grpId="0"/>
      <p:bldP spid="2095" grpId="0"/>
      <p:bldP spid="2095" grpId="1"/>
      <p:bldP spid="2096" grpId="0"/>
      <p:bldP spid="2097" grpId="0"/>
      <p:bldP spid="2098" grpId="0"/>
      <p:bldP spid="2099" grpId="0"/>
      <p:bldP spid="2099" grpId="1"/>
      <p:bldP spid="2100" grpId="0"/>
      <p:bldP spid="2100" grpId="1"/>
      <p:bldP spid="2101" grpId="0"/>
      <p:bldP spid="2101" grpId="1"/>
      <p:bldP spid="2102" grpId="0"/>
      <p:bldP spid="2103" grpId="0"/>
      <p:bldP spid="2104" grpId="0"/>
      <p:bldP spid="2105" grpId="0"/>
      <p:bldP spid="2109" grpId="0"/>
      <p:bldP spid="2110" grpId="0"/>
      <p:bldP spid="2111" grpId="0"/>
      <p:bldP spid="2112" grpId="0"/>
      <p:bldP spid="2113" grpId="0"/>
      <p:bldP spid="2113" grpId="1"/>
      <p:bldP spid="2114" grpId="0"/>
      <p:bldP spid="2115" grpId="0"/>
      <p:bldP spid="2116" grpId="0"/>
      <p:bldP spid="2117" grpId="0"/>
      <p:bldP spid="2118" grpId="0"/>
      <p:bldP spid="2119" grpId="0"/>
      <p:bldP spid="2122" grpId="0"/>
      <p:bldP spid="2122" grpId="1"/>
      <p:bldP spid="2124" grpId="0"/>
      <p:bldP spid="2124" grpId="1"/>
      <p:bldP spid="2125" grpId="0"/>
      <p:bldP spid="2125" grpId="1"/>
      <p:bldP spid="2126" grpId="0"/>
      <p:bldP spid="2154" grpId="0"/>
      <p:bldP spid="215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57" name="Group 161"/>
          <p:cNvGraphicFramePr>
            <a:graphicFrameLocks noGrp="1"/>
          </p:cNvGraphicFramePr>
          <p:nvPr>
            <p:ph/>
          </p:nvPr>
        </p:nvGraphicFramePr>
        <p:xfrm>
          <a:off x="457200" y="695325"/>
          <a:ext cx="8229600" cy="5770564"/>
        </p:xfrm>
        <a:graphic>
          <a:graphicData uri="http://schemas.openxmlformats.org/drawingml/2006/table">
            <a:tbl>
              <a:tblPr/>
              <a:tblGrid>
                <a:gridCol w="1176338"/>
                <a:gridCol w="804862"/>
                <a:gridCol w="762000"/>
                <a:gridCol w="685800"/>
                <a:gridCol w="685800"/>
                <a:gridCol w="838200"/>
                <a:gridCol w="32766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6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5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6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5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6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89" name="Text Box 93"/>
          <p:cNvSpPr txBox="1">
            <a:spLocks noChangeArrowheads="1"/>
          </p:cNvSpPr>
          <p:nvPr/>
        </p:nvSpPr>
        <p:spPr bwMode="auto">
          <a:xfrm>
            <a:off x="533400" y="919163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Viết số</a:t>
            </a:r>
          </a:p>
        </p:txBody>
      </p:sp>
      <p:sp>
        <p:nvSpPr>
          <p:cNvPr id="4190" name="Text Box 94"/>
          <p:cNvSpPr txBox="1">
            <a:spLocks noChangeArrowheads="1"/>
          </p:cNvSpPr>
          <p:nvPr/>
        </p:nvSpPr>
        <p:spPr bwMode="auto">
          <a:xfrm>
            <a:off x="1828800" y="457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Arial" charset="0"/>
            </a:endParaRPr>
          </a:p>
        </p:txBody>
      </p:sp>
      <p:sp>
        <p:nvSpPr>
          <p:cNvPr id="4191" name="Text Box 95"/>
          <p:cNvSpPr txBox="1">
            <a:spLocks noChangeArrowheads="1"/>
          </p:cNvSpPr>
          <p:nvPr/>
        </p:nvSpPr>
        <p:spPr bwMode="auto">
          <a:xfrm>
            <a:off x="1676400" y="800100"/>
            <a:ext cx="7016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en-US">
                <a:latin typeface="Arial" charset="0"/>
              </a:rPr>
              <a:t>Chục nghìn</a:t>
            </a:r>
          </a:p>
        </p:txBody>
      </p:sp>
      <p:sp>
        <p:nvSpPr>
          <p:cNvPr id="4192" name="Text Box 96"/>
          <p:cNvSpPr txBox="1">
            <a:spLocks noChangeArrowheads="1"/>
          </p:cNvSpPr>
          <p:nvPr/>
        </p:nvSpPr>
        <p:spPr bwMode="auto">
          <a:xfrm>
            <a:off x="2500313" y="947738"/>
            <a:ext cx="7016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en-US">
                <a:latin typeface="Arial" charset="0"/>
              </a:rPr>
              <a:t>Nghìn</a:t>
            </a:r>
          </a:p>
        </p:txBody>
      </p:sp>
      <p:sp>
        <p:nvSpPr>
          <p:cNvPr id="4193" name="Text Box 97"/>
          <p:cNvSpPr txBox="1">
            <a:spLocks noChangeArrowheads="1"/>
          </p:cNvSpPr>
          <p:nvPr/>
        </p:nvSpPr>
        <p:spPr bwMode="auto">
          <a:xfrm>
            <a:off x="3248025" y="933450"/>
            <a:ext cx="7016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en-US">
                <a:latin typeface="Arial" charset="0"/>
              </a:rPr>
              <a:t>Trăm</a:t>
            </a:r>
          </a:p>
        </p:txBody>
      </p:sp>
      <p:sp>
        <p:nvSpPr>
          <p:cNvPr id="4194" name="Text Box 98"/>
          <p:cNvSpPr txBox="1">
            <a:spLocks noChangeArrowheads="1"/>
          </p:cNvSpPr>
          <p:nvPr/>
        </p:nvSpPr>
        <p:spPr bwMode="auto">
          <a:xfrm>
            <a:off x="3938588" y="919163"/>
            <a:ext cx="7016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en-US">
                <a:latin typeface="Arial" charset="0"/>
              </a:rPr>
              <a:t>Chục</a:t>
            </a:r>
          </a:p>
        </p:txBody>
      </p:sp>
      <p:sp>
        <p:nvSpPr>
          <p:cNvPr id="4195" name="Text Box 99"/>
          <p:cNvSpPr txBox="1">
            <a:spLocks noChangeArrowheads="1"/>
          </p:cNvSpPr>
          <p:nvPr/>
        </p:nvSpPr>
        <p:spPr bwMode="auto">
          <a:xfrm>
            <a:off x="4648200" y="914400"/>
            <a:ext cx="838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en-US">
                <a:latin typeface="Arial" charset="0"/>
              </a:rPr>
              <a:t>Đơn vị</a:t>
            </a:r>
          </a:p>
        </p:txBody>
      </p:sp>
      <p:sp>
        <p:nvSpPr>
          <p:cNvPr id="4204" name="Text Box 108"/>
          <p:cNvSpPr txBox="1">
            <a:spLocks noChangeArrowheads="1"/>
          </p:cNvSpPr>
          <p:nvPr/>
        </p:nvSpPr>
        <p:spPr bwMode="auto">
          <a:xfrm>
            <a:off x="6019800" y="862013"/>
            <a:ext cx="12430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Đọc số</a:t>
            </a:r>
          </a:p>
        </p:txBody>
      </p:sp>
      <p:sp>
        <p:nvSpPr>
          <p:cNvPr id="4207" name="Text Box 111"/>
          <p:cNvSpPr txBox="1">
            <a:spLocks noChangeArrowheads="1"/>
          </p:cNvSpPr>
          <p:nvPr/>
        </p:nvSpPr>
        <p:spPr bwMode="auto">
          <a:xfrm>
            <a:off x="533400" y="16764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42 571</a:t>
            </a:r>
          </a:p>
        </p:txBody>
      </p:sp>
      <p:sp>
        <p:nvSpPr>
          <p:cNvPr id="4208" name="Text Box 112"/>
          <p:cNvSpPr txBox="1">
            <a:spLocks noChangeArrowheads="1"/>
          </p:cNvSpPr>
          <p:nvPr/>
        </p:nvSpPr>
        <p:spPr bwMode="auto">
          <a:xfrm>
            <a:off x="495300" y="249078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63 850</a:t>
            </a:r>
          </a:p>
        </p:txBody>
      </p:sp>
      <p:sp>
        <p:nvSpPr>
          <p:cNvPr id="4210" name="Text Box 114"/>
          <p:cNvSpPr txBox="1">
            <a:spLocks noChangeArrowheads="1"/>
          </p:cNvSpPr>
          <p:nvPr/>
        </p:nvSpPr>
        <p:spPr bwMode="auto">
          <a:xfrm>
            <a:off x="457200" y="41910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16 212</a:t>
            </a:r>
          </a:p>
        </p:txBody>
      </p:sp>
      <p:sp>
        <p:nvSpPr>
          <p:cNvPr id="4211" name="Text Box 115"/>
          <p:cNvSpPr txBox="1">
            <a:spLocks noChangeArrowheads="1"/>
          </p:cNvSpPr>
          <p:nvPr/>
        </p:nvSpPr>
        <p:spPr bwMode="auto">
          <a:xfrm>
            <a:off x="533400" y="50292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8 105</a:t>
            </a:r>
          </a:p>
        </p:txBody>
      </p:sp>
      <p:sp>
        <p:nvSpPr>
          <p:cNvPr id="4212" name="Text Box 116"/>
          <p:cNvSpPr txBox="1">
            <a:spLocks noChangeArrowheads="1"/>
          </p:cNvSpPr>
          <p:nvPr/>
        </p:nvSpPr>
        <p:spPr bwMode="auto">
          <a:xfrm>
            <a:off x="533400" y="57912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70 008</a:t>
            </a:r>
          </a:p>
        </p:txBody>
      </p:sp>
      <p:sp>
        <p:nvSpPr>
          <p:cNvPr id="4214" name="Text Box 118"/>
          <p:cNvSpPr txBox="1">
            <a:spLocks noChangeArrowheads="1"/>
          </p:cNvSpPr>
          <p:nvPr/>
        </p:nvSpPr>
        <p:spPr bwMode="auto">
          <a:xfrm>
            <a:off x="5486400" y="1600200"/>
            <a:ext cx="3124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Bốn mươi hai nghìn năm trăm bảy mươi mốt</a:t>
            </a:r>
          </a:p>
        </p:txBody>
      </p:sp>
      <p:sp>
        <p:nvSpPr>
          <p:cNvPr id="4216" name="Text Box 120"/>
          <p:cNvSpPr txBox="1">
            <a:spLocks noChangeArrowheads="1"/>
          </p:cNvSpPr>
          <p:nvPr/>
        </p:nvSpPr>
        <p:spPr bwMode="auto">
          <a:xfrm>
            <a:off x="5491163" y="3313113"/>
            <a:ext cx="3124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Chín mươi mốt nghìn chín trăm linh bảy.</a:t>
            </a:r>
          </a:p>
        </p:txBody>
      </p:sp>
      <p:sp>
        <p:nvSpPr>
          <p:cNvPr id="4217" name="Text Box 121"/>
          <p:cNvSpPr txBox="1">
            <a:spLocks noChangeArrowheads="1"/>
          </p:cNvSpPr>
          <p:nvPr/>
        </p:nvSpPr>
        <p:spPr bwMode="auto">
          <a:xfrm>
            <a:off x="5495925" y="4114800"/>
            <a:ext cx="3124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Mười sáu nghìn hai trăm mười hai.</a:t>
            </a:r>
          </a:p>
        </p:txBody>
      </p:sp>
      <p:sp>
        <p:nvSpPr>
          <p:cNvPr id="4218" name="Text Box 122"/>
          <p:cNvSpPr txBox="1">
            <a:spLocks noChangeArrowheads="1"/>
          </p:cNvSpPr>
          <p:nvPr/>
        </p:nvSpPr>
        <p:spPr bwMode="auto">
          <a:xfrm>
            <a:off x="5486400" y="4953000"/>
            <a:ext cx="3124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latin typeface="Arial" charset="0"/>
              </a:rPr>
              <a:t>Tám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nghìn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một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trăm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linh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năm</a:t>
            </a:r>
            <a:endParaRPr lang="en-US" dirty="0">
              <a:latin typeface="Arial" charset="0"/>
            </a:endParaRPr>
          </a:p>
        </p:txBody>
      </p:sp>
      <p:sp>
        <p:nvSpPr>
          <p:cNvPr id="4219" name="Text Box 123"/>
          <p:cNvSpPr txBox="1">
            <a:spLocks noChangeArrowheads="1"/>
          </p:cNvSpPr>
          <p:nvPr/>
        </p:nvSpPr>
        <p:spPr bwMode="auto">
          <a:xfrm>
            <a:off x="5486400" y="5791200"/>
            <a:ext cx="3124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Bảy mươi nghìn không  trăm linh tám.</a:t>
            </a:r>
          </a:p>
        </p:txBody>
      </p:sp>
      <p:sp>
        <p:nvSpPr>
          <p:cNvPr id="4220" name="Text Box 124"/>
          <p:cNvSpPr txBox="1">
            <a:spLocks noChangeArrowheads="1"/>
          </p:cNvSpPr>
          <p:nvPr/>
        </p:nvSpPr>
        <p:spPr bwMode="auto">
          <a:xfrm>
            <a:off x="1828800" y="5857875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4221" name="Text Box 125"/>
          <p:cNvSpPr txBox="1">
            <a:spLocks noChangeArrowheads="1"/>
          </p:cNvSpPr>
          <p:nvPr/>
        </p:nvSpPr>
        <p:spPr bwMode="auto">
          <a:xfrm>
            <a:off x="2590800" y="5867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4222" name="Text Box 126"/>
          <p:cNvSpPr txBox="1">
            <a:spLocks noChangeArrowheads="1"/>
          </p:cNvSpPr>
          <p:nvPr/>
        </p:nvSpPr>
        <p:spPr bwMode="auto">
          <a:xfrm>
            <a:off x="3276600" y="5872163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4223" name="Text Box 127"/>
          <p:cNvSpPr txBox="1">
            <a:spLocks noChangeArrowheads="1"/>
          </p:cNvSpPr>
          <p:nvPr/>
        </p:nvSpPr>
        <p:spPr bwMode="auto">
          <a:xfrm>
            <a:off x="3929063" y="5867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4224" name="Text Box 128"/>
          <p:cNvSpPr txBox="1">
            <a:spLocks noChangeArrowheads="1"/>
          </p:cNvSpPr>
          <p:nvPr/>
        </p:nvSpPr>
        <p:spPr bwMode="auto">
          <a:xfrm>
            <a:off x="4733925" y="5867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4225" name="Text Box 129"/>
          <p:cNvSpPr txBox="1">
            <a:spLocks noChangeArrowheads="1"/>
          </p:cNvSpPr>
          <p:nvPr/>
        </p:nvSpPr>
        <p:spPr bwMode="auto">
          <a:xfrm>
            <a:off x="2590800" y="2514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4226" name="Text Box 130"/>
          <p:cNvSpPr txBox="1">
            <a:spLocks noChangeArrowheads="1"/>
          </p:cNvSpPr>
          <p:nvPr/>
        </p:nvSpPr>
        <p:spPr bwMode="auto">
          <a:xfrm>
            <a:off x="3962400" y="3352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4228" name="Text Box 132"/>
          <p:cNvSpPr txBox="1">
            <a:spLocks noChangeArrowheads="1"/>
          </p:cNvSpPr>
          <p:nvPr/>
        </p:nvSpPr>
        <p:spPr bwMode="auto">
          <a:xfrm>
            <a:off x="1752600" y="1752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4229" name="Text Box 133"/>
          <p:cNvSpPr txBox="1">
            <a:spLocks noChangeArrowheads="1"/>
          </p:cNvSpPr>
          <p:nvPr/>
        </p:nvSpPr>
        <p:spPr bwMode="auto">
          <a:xfrm>
            <a:off x="2590800" y="1752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4230" name="Text Box 134"/>
          <p:cNvSpPr txBox="1">
            <a:spLocks noChangeArrowheads="1"/>
          </p:cNvSpPr>
          <p:nvPr/>
        </p:nvSpPr>
        <p:spPr bwMode="auto">
          <a:xfrm>
            <a:off x="3352800" y="1752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4231" name="Text Box 135"/>
          <p:cNvSpPr txBox="1">
            <a:spLocks noChangeArrowheads="1"/>
          </p:cNvSpPr>
          <p:nvPr/>
        </p:nvSpPr>
        <p:spPr bwMode="auto">
          <a:xfrm>
            <a:off x="3962400" y="1752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4232" name="Text Box 136"/>
          <p:cNvSpPr txBox="1">
            <a:spLocks noChangeArrowheads="1"/>
          </p:cNvSpPr>
          <p:nvPr/>
        </p:nvSpPr>
        <p:spPr bwMode="auto">
          <a:xfrm>
            <a:off x="4724400" y="1752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4233" name="Text Box 137"/>
          <p:cNvSpPr txBox="1">
            <a:spLocks noChangeArrowheads="1"/>
          </p:cNvSpPr>
          <p:nvPr/>
        </p:nvSpPr>
        <p:spPr bwMode="auto">
          <a:xfrm>
            <a:off x="1752600" y="2514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4234" name="Text Box 138"/>
          <p:cNvSpPr txBox="1">
            <a:spLocks noChangeArrowheads="1"/>
          </p:cNvSpPr>
          <p:nvPr/>
        </p:nvSpPr>
        <p:spPr bwMode="auto">
          <a:xfrm>
            <a:off x="3276600" y="2514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4235" name="Text Box 139"/>
          <p:cNvSpPr txBox="1">
            <a:spLocks noChangeArrowheads="1"/>
          </p:cNvSpPr>
          <p:nvPr/>
        </p:nvSpPr>
        <p:spPr bwMode="auto">
          <a:xfrm>
            <a:off x="3962400" y="2514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4236" name="Text Box 140"/>
          <p:cNvSpPr txBox="1">
            <a:spLocks noChangeArrowheads="1"/>
          </p:cNvSpPr>
          <p:nvPr/>
        </p:nvSpPr>
        <p:spPr bwMode="auto">
          <a:xfrm>
            <a:off x="4724400" y="2514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4237" name="Text Box 141"/>
          <p:cNvSpPr txBox="1">
            <a:spLocks noChangeArrowheads="1"/>
          </p:cNvSpPr>
          <p:nvPr/>
        </p:nvSpPr>
        <p:spPr bwMode="auto">
          <a:xfrm>
            <a:off x="1828800" y="3352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4238" name="Text Box 142"/>
          <p:cNvSpPr txBox="1">
            <a:spLocks noChangeArrowheads="1"/>
          </p:cNvSpPr>
          <p:nvPr/>
        </p:nvSpPr>
        <p:spPr bwMode="auto">
          <a:xfrm>
            <a:off x="2590800" y="3352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4239" name="Text Box 143"/>
          <p:cNvSpPr txBox="1">
            <a:spLocks noChangeArrowheads="1"/>
          </p:cNvSpPr>
          <p:nvPr/>
        </p:nvSpPr>
        <p:spPr bwMode="auto">
          <a:xfrm>
            <a:off x="3352800" y="3352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4240" name="Text Box 144"/>
          <p:cNvSpPr txBox="1">
            <a:spLocks noChangeArrowheads="1"/>
          </p:cNvSpPr>
          <p:nvPr/>
        </p:nvSpPr>
        <p:spPr bwMode="auto">
          <a:xfrm>
            <a:off x="4800600" y="3352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4241" name="Text Box 145"/>
          <p:cNvSpPr txBox="1">
            <a:spLocks noChangeArrowheads="1"/>
          </p:cNvSpPr>
          <p:nvPr/>
        </p:nvSpPr>
        <p:spPr bwMode="auto">
          <a:xfrm>
            <a:off x="4000500" y="426243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4242" name="Text Box 146"/>
          <p:cNvSpPr txBox="1">
            <a:spLocks noChangeArrowheads="1"/>
          </p:cNvSpPr>
          <p:nvPr/>
        </p:nvSpPr>
        <p:spPr bwMode="auto">
          <a:xfrm>
            <a:off x="1866900" y="426243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4243" name="Text Box 147"/>
          <p:cNvSpPr txBox="1">
            <a:spLocks noChangeArrowheads="1"/>
          </p:cNvSpPr>
          <p:nvPr/>
        </p:nvSpPr>
        <p:spPr bwMode="auto">
          <a:xfrm>
            <a:off x="2628900" y="426243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4244" name="Text Box 148"/>
          <p:cNvSpPr txBox="1">
            <a:spLocks noChangeArrowheads="1"/>
          </p:cNvSpPr>
          <p:nvPr/>
        </p:nvSpPr>
        <p:spPr bwMode="auto">
          <a:xfrm>
            <a:off x="3390900" y="426243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4245" name="Text Box 149"/>
          <p:cNvSpPr txBox="1">
            <a:spLocks noChangeArrowheads="1"/>
          </p:cNvSpPr>
          <p:nvPr/>
        </p:nvSpPr>
        <p:spPr bwMode="auto">
          <a:xfrm>
            <a:off x="4838700" y="426243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4246" name="Text Box 150"/>
          <p:cNvSpPr txBox="1">
            <a:spLocks noChangeArrowheads="1"/>
          </p:cNvSpPr>
          <p:nvPr/>
        </p:nvSpPr>
        <p:spPr bwMode="auto">
          <a:xfrm>
            <a:off x="3924300" y="50434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4248" name="Text Box 152"/>
          <p:cNvSpPr txBox="1">
            <a:spLocks noChangeArrowheads="1"/>
          </p:cNvSpPr>
          <p:nvPr/>
        </p:nvSpPr>
        <p:spPr bwMode="auto">
          <a:xfrm>
            <a:off x="2552700" y="50434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4249" name="Text Box 153"/>
          <p:cNvSpPr txBox="1">
            <a:spLocks noChangeArrowheads="1"/>
          </p:cNvSpPr>
          <p:nvPr/>
        </p:nvSpPr>
        <p:spPr bwMode="auto">
          <a:xfrm>
            <a:off x="3314700" y="50434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4250" name="Text Box 154"/>
          <p:cNvSpPr txBox="1">
            <a:spLocks noChangeArrowheads="1"/>
          </p:cNvSpPr>
          <p:nvPr/>
        </p:nvSpPr>
        <p:spPr bwMode="auto">
          <a:xfrm>
            <a:off x="4762500" y="50434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4251" name="Text Box 155"/>
          <p:cNvSpPr txBox="1">
            <a:spLocks noChangeArrowheads="1"/>
          </p:cNvSpPr>
          <p:nvPr/>
        </p:nvSpPr>
        <p:spPr bwMode="auto">
          <a:xfrm>
            <a:off x="1752600" y="1752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4253" name="Text Box 157"/>
          <p:cNvSpPr txBox="1">
            <a:spLocks noChangeArrowheads="1"/>
          </p:cNvSpPr>
          <p:nvPr/>
        </p:nvSpPr>
        <p:spPr bwMode="auto">
          <a:xfrm>
            <a:off x="533400" y="33528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91 907</a:t>
            </a:r>
          </a:p>
        </p:txBody>
      </p:sp>
      <p:sp>
        <p:nvSpPr>
          <p:cNvPr id="4254" name="Text Box 158"/>
          <p:cNvSpPr txBox="1">
            <a:spLocks noChangeArrowheads="1"/>
          </p:cNvSpPr>
          <p:nvPr/>
        </p:nvSpPr>
        <p:spPr bwMode="auto">
          <a:xfrm>
            <a:off x="5486400" y="2438400"/>
            <a:ext cx="3124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Sáu mươi ba nghìn tám trăm năm mươi</a:t>
            </a:r>
          </a:p>
        </p:txBody>
      </p:sp>
      <p:sp>
        <p:nvSpPr>
          <p:cNvPr id="4256" name="Text Box 160"/>
          <p:cNvSpPr txBox="1">
            <a:spLocks noChangeArrowheads="1"/>
          </p:cNvSpPr>
          <p:nvPr/>
        </p:nvSpPr>
        <p:spPr bwMode="auto">
          <a:xfrm>
            <a:off x="533400" y="228600"/>
            <a:ext cx="274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rgbClr val="FF0000"/>
                </a:solidFill>
                <a:latin typeface="Arial" charset="0"/>
              </a:rPr>
              <a:t>Bài</a:t>
            </a:r>
            <a:r>
              <a:rPr lang="en-US" b="1" dirty="0">
                <a:solidFill>
                  <a:srgbClr val="FF0000"/>
                </a:solidFill>
                <a:latin typeface="Arial" charset="0"/>
              </a:rPr>
              <a:t> 2: </a:t>
            </a:r>
            <a:r>
              <a:rPr lang="en-US" b="1" dirty="0" err="1">
                <a:solidFill>
                  <a:srgbClr val="FF0000"/>
                </a:solidFill>
                <a:latin typeface="Arial" charset="0"/>
              </a:rPr>
              <a:t>Viết</a:t>
            </a:r>
            <a:r>
              <a:rPr lang="en-US" b="1" dirty="0">
                <a:solidFill>
                  <a:srgbClr val="FF0000"/>
                </a:solidFill>
                <a:latin typeface="Arial" charset="0"/>
              </a:rPr>
              <a:t> Theo </a:t>
            </a:r>
            <a:r>
              <a:rPr lang="en-US" b="1" dirty="0" err="1">
                <a:solidFill>
                  <a:srgbClr val="FF0000"/>
                </a:solidFill>
                <a:latin typeface="Arial" charset="0"/>
              </a:rPr>
              <a:t>mẫu</a:t>
            </a:r>
            <a:endParaRPr lang="en-US" b="1" dirty="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4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4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4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4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4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500"/>
                                        <p:tgtEl>
                                          <p:spTgt spid="4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500"/>
                                        <p:tgtEl>
                                          <p:spTgt spid="4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500"/>
                                        <p:tgtEl>
                                          <p:spTgt spid="4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500"/>
                                        <p:tgtEl>
                                          <p:spTgt spid="4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6" dur="500"/>
                                        <p:tgtEl>
                                          <p:spTgt spid="4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9" dur="500"/>
                                        <p:tgtEl>
                                          <p:spTgt spid="4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4" dur="500"/>
                                        <p:tgtEl>
                                          <p:spTgt spid="4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7" dur="500"/>
                                        <p:tgtEl>
                                          <p:spTgt spid="4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0" dur="500"/>
                                        <p:tgtEl>
                                          <p:spTgt spid="4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3" dur="500"/>
                                        <p:tgtEl>
                                          <p:spTgt spid="4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6" dur="500"/>
                                        <p:tgtEl>
                                          <p:spTgt spid="4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9" dur="500"/>
                                        <p:tgtEl>
                                          <p:spTgt spid="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4" dur="500"/>
                                        <p:tgtEl>
                                          <p:spTgt spid="4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500"/>
                                        <p:tgtEl>
                                          <p:spTgt spid="4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0" dur="500"/>
                                        <p:tgtEl>
                                          <p:spTgt spid="4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3" dur="500"/>
                                        <p:tgtEl>
                                          <p:spTgt spid="4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6" dur="500"/>
                                        <p:tgtEl>
                                          <p:spTgt spid="4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9" dur="500"/>
                                        <p:tgtEl>
                                          <p:spTgt spid="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4" dur="500"/>
                                        <p:tgtEl>
                                          <p:spTgt spid="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7" dur="500"/>
                                        <p:tgtEl>
                                          <p:spTgt spid="4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0" dur="500"/>
                                        <p:tgtEl>
                                          <p:spTgt spid="4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3" dur="500"/>
                                        <p:tgtEl>
                                          <p:spTgt spid="4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6" dur="500"/>
                                        <p:tgtEl>
                                          <p:spTgt spid="4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1" dur="500"/>
                                        <p:tgtEl>
                                          <p:spTgt spid="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4" dur="2000"/>
                                        <p:tgtEl>
                                          <p:spTgt spid="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89" grpId="0"/>
      <p:bldP spid="4191" grpId="0"/>
      <p:bldP spid="4192" grpId="0"/>
      <p:bldP spid="4193" grpId="0"/>
      <p:bldP spid="4194" grpId="0"/>
      <p:bldP spid="4195" grpId="0"/>
      <p:bldP spid="4204" grpId="0"/>
      <p:bldP spid="4207" grpId="0"/>
      <p:bldP spid="4208" grpId="0"/>
      <p:bldP spid="4210" grpId="0"/>
      <p:bldP spid="4211" grpId="0"/>
      <p:bldP spid="4212" grpId="0"/>
      <p:bldP spid="4214" grpId="0"/>
      <p:bldP spid="4216" grpId="0"/>
      <p:bldP spid="4217" grpId="0"/>
      <p:bldP spid="4218" grpId="0"/>
      <p:bldP spid="4219" grpId="0"/>
      <p:bldP spid="4220" grpId="0"/>
      <p:bldP spid="4221" grpId="0"/>
      <p:bldP spid="4222" grpId="0"/>
      <p:bldP spid="4223" grpId="0"/>
      <p:bldP spid="4224" grpId="0"/>
      <p:bldP spid="4225" grpId="0"/>
      <p:bldP spid="4226" grpId="0"/>
      <p:bldP spid="4228" grpId="0"/>
      <p:bldP spid="4229" grpId="0"/>
      <p:bldP spid="4230" grpId="0"/>
      <p:bldP spid="4231" grpId="0"/>
      <p:bldP spid="4232" grpId="0"/>
      <p:bldP spid="4233" grpId="0"/>
      <p:bldP spid="4234" grpId="0"/>
      <p:bldP spid="4235" grpId="0"/>
      <p:bldP spid="4236" grpId="0"/>
      <p:bldP spid="4237" grpId="0"/>
      <p:bldP spid="4238" grpId="0"/>
      <p:bldP spid="4239" grpId="0"/>
      <p:bldP spid="4240" grpId="0"/>
      <p:bldP spid="4241" grpId="0"/>
      <p:bldP spid="4242" grpId="0"/>
      <p:bldP spid="4243" grpId="0"/>
      <p:bldP spid="4244" grpId="0"/>
      <p:bldP spid="4245" grpId="0"/>
      <p:bldP spid="4246" grpId="0"/>
      <p:bldP spid="4248" grpId="0"/>
      <p:bldP spid="4249" grpId="0"/>
      <p:bldP spid="4250" grpId="0"/>
      <p:bldP spid="4251" grpId="0"/>
      <p:bldP spid="4253" grpId="0"/>
      <p:bldP spid="42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762000" y="228600"/>
            <a:ext cx="2209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b="1">
              <a:latin typeface="Arial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62000" y="228600"/>
            <a:ext cx="2514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rgbClr val="FF0000"/>
                </a:solidFill>
                <a:latin typeface="Arial" charset="0"/>
              </a:rPr>
              <a:t>Bài</a:t>
            </a:r>
            <a:r>
              <a:rPr lang="en-US" b="1" dirty="0">
                <a:solidFill>
                  <a:srgbClr val="FF0000"/>
                </a:solidFill>
                <a:latin typeface="Arial" charset="0"/>
              </a:rPr>
              <a:t> 3: </a:t>
            </a:r>
            <a:r>
              <a:rPr lang="en-US" b="1" dirty="0" err="1">
                <a:solidFill>
                  <a:srgbClr val="FF0000"/>
                </a:solidFill>
                <a:latin typeface="Arial" charset="0"/>
              </a:rPr>
              <a:t>Viết</a:t>
            </a:r>
            <a:r>
              <a:rPr lang="en-US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charset="0"/>
              </a:rPr>
              <a:t>theo</a:t>
            </a:r>
            <a:r>
              <a:rPr lang="en-US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charset="0"/>
              </a:rPr>
              <a:t>mẫu</a:t>
            </a:r>
            <a:endParaRPr lang="en-US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533400" y="7620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a) 8723 = 8000 + 700 +20 +3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838200" y="10668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9171 =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838200" y="14478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3082 =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838200" y="19050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7006 =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1590675" y="1062038"/>
            <a:ext cx="2066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9000+100+70+1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1652588" y="1457325"/>
            <a:ext cx="2066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3000+80+2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1604963" y="1895475"/>
            <a:ext cx="12144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7000+6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4371975" y="785813"/>
            <a:ext cx="289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b) 9000+200+30+2=9232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4495800" y="1143000"/>
            <a:ext cx="2019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7000+300+50+1=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4495800" y="1524000"/>
            <a:ext cx="2019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6000+200+30=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4495800" y="1828800"/>
            <a:ext cx="2019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6000+200+3=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4495800" y="2209800"/>
            <a:ext cx="2019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5000+2=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6353175" y="1128713"/>
            <a:ext cx="91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7351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6191250" y="15240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6230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5943600" y="1833563"/>
            <a:ext cx="91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6203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5486400" y="22098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5002</a:t>
            </a: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619125" y="25669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Bài 4: Tính Chu vi của các hình sau:</a:t>
            </a:r>
          </a:p>
        </p:txBody>
      </p:sp>
      <p:grpSp>
        <p:nvGrpSpPr>
          <p:cNvPr id="6197" name="Group 53"/>
          <p:cNvGrpSpPr>
            <a:grpSpLocks/>
          </p:cNvGrpSpPr>
          <p:nvPr/>
        </p:nvGrpSpPr>
        <p:grpSpPr bwMode="auto">
          <a:xfrm>
            <a:off x="228600" y="2971800"/>
            <a:ext cx="2571750" cy="1531938"/>
            <a:chOff x="156" y="1872"/>
            <a:chExt cx="1620" cy="965"/>
          </a:xfrm>
        </p:grpSpPr>
        <p:grpSp>
          <p:nvGrpSpPr>
            <p:cNvPr id="6174" name="Group 30"/>
            <p:cNvGrpSpPr>
              <a:grpSpLocks/>
            </p:cNvGrpSpPr>
            <p:nvPr/>
          </p:nvGrpSpPr>
          <p:grpSpPr bwMode="auto">
            <a:xfrm>
              <a:off x="325" y="1887"/>
              <a:ext cx="1396" cy="862"/>
              <a:chOff x="172" y="2013"/>
              <a:chExt cx="1396" cy="862"/>
            </a:xfrm>
          </p:grpSpPr>
          <p:sp>
            <p:nvSpPr>
              <p:cNvPr id="6169" name="AutoShape 25"/>
              <p:cNvSpPr>
                <a:spLocks noChangeArrowheads="1"/>
              </p:cNvSpPr>
              <p:nvPr/>
            </p:nvSpPr>
            <p:spPr bwMode="auto">
              <a:xfrm rot="-1029314">
                <a:off x="287" y="2222"/>
                <a:ext cx="1192" cy="48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0" name="Text Box 26"/>
              <p:cNvSpPr txBox="1">
                <a:spLocks noChangeArrowheads="1"/>
              </p:cNvSpPr>
              <p:nvPr/>
            </p:nvSpPr>
            <p:spPr bwMode="auto">
              <a:xfrm rot="-1337260">
                <a:off x="628" y="2013"/>
                <a:ext cx="48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charset="0"/>
                  </a:rPr>
                  <a:t>6cm</a:t>
                </a:r>
              </a:p>
            </p:txBody>
          </p:sp>
          <p:sp>
            <p:nvSpPr>
              <p:cNvPr id="6171" name="Text Box 27"/>
              <p:cNvSpPr txBox="1">
                <a:spLocks noChangeArrowheads="1"/>
              </p:cNvSpPr>
              <p:nvPr/>
            </p:nvSpPr>
            <p:spPr bwMode="auto">
              <a:xfrm rot="2621349">
                <a:off x="172" y="2579"/>
                <a:ext cx="4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charset="0"/>
                  </a:rPr>
                  <a:t>4cm</a:t>
                </a:r>
              </a:p>
            </p:txBody>
          </p:sp>
          <p:sp>
            <p:nvSpPr>
              <p:cNvPr id="6172" name="Text Box 28"/>
              <p:cNvSpPr txBox="1">
                <a:spLocks noChangeArrowheads="1"/>
              </p:cNvSpPr>
              <p:nvPr/>
            </p:nvSpPr>
            <p:spPr bwMode="auto">
              <a:xfrm rot="6271002">
                <a:off x="1260" y="2294"/>
                <a:ext cx="40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latin typeface="Arial" charset="0"/>
                  </a:rPr>
                  <a:t>4cm</a:t>
                </a:r>
              </a:p>
            </p:txBody>
          </p:sp>
          <p:sp>
            <p:nvSpPr>
              <p:cNvPr id="6173" name="Text Box 29"/>
              <p:cNvSpPr txBox="1">
                <a:spLocks noChangeArrowheads="1"/>
              </p:cNvSpPr>
              <p:nvPr/>
            </p:nvSpPr>
            <p:spPr bwMode="auto">
              <a:xfrm rot="-956723">
                <a:off x="799" y="2644"/>
                <a:ext cx="45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charset="0"/>
                  </a:rPr>
                  <a:t>3cm</a:t>
                </a:r>
              </a:p>
            </p:txBody>
          </p:sp>
        </p:grpSp>
        <p:sp>
          <p:nvSpPr>
            <p:cNvPr id="6183" name="Text Box 39"/>
            <p:cNvSpPr txBox="1">
              <a:spLocks noChangeArrowheads="1"/>
            </p:cNvSpPr>
            <p:nvPr/>
          </p:nvSpPr>
          <p:spPr bwMode="auto">
            <a:xfrm>
              <a:off x="156" y="2211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A</a:t>
              </a:r>
            </a:p>
          </p:txBody>
        </p:sp>
        <p:sp>
          <p:nvSpPr>
            <p:cNvPr id="6184" name="Text Box 40"/>
            <p:cNvSpPr txBox="1">
              <a:spLocks noChangeArrowheads="1"/>
            </p:cNvSpPr>
            <p:nvPr/>
          </p:nvSpPr>
          <p:spPr bwMode="auto">
            <a:xfrm>
              <a:off x="1440" y="1872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B</a:t>
              </a:r>
            </a:p>
          </p:txBody>
        </p:sp>
        <p:sp>
          <p:nvSpPr>
            <p:cNvPr id="6185" name="Text Box 41"/>
            <p:cNvSpPr txBox="1">
              <a:spLocks noChangeArrowheads="1"/>
            </p:cNvSpPr>
            <p:nvPr/>
          </p:nvSpPr>
          <p:spPr bwMode="auto">
            <a:xfrm>
              <a:off x="1326" y="2448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C</a:t>
              </a:r>
            </a:p>
          </p:txBody>
        </p:sp>
        <p:sp>
          <p:nvSpPr>
            <p:cNvPr id="6186" name="Text Box 42"/>
            <p:cNvSpPr txBox="1">
              <a:spLocks noChangeArrowheads="1"/>
            </p:cNvSpPr>
            <p:nvPr/>
          </p:nvSpPr>
          <p:spPr bwMode="auto">
            <a:xfrm>
              <a:off x="654" y="2664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D</a:t>
              </a:r>
            </a:p>
          </p:txBody>
        </p:sp>
      </p:grpSp>
      <p:grpSp>
        <p:nvGrpSpPr>
          <p:cNvPr id="6195" name="Group 51"/>
          <p:cNvGrpSpPr>
            <a:grpSpLocks/>
          </p:cNvGrpSpPr>
          <p:nvPr/>
        </p:nvGrpSpPr>
        <p:grpSpPr bwMode="auto">
          <a:xfrm>
            <a:off x="3101975" y="3005138"/>
            <a:ext cx="2613025" cy="1366837"/>
            <a:chOff x="1954" y="1893"/>
            <a:chExt cx="1646" cy="861"/>
          </a:xfrm>
        </p:grpSpPr>
        <p:grpSp>
          <p:nvGrpSpPr>
            <p:cNvPr id="6181" name="Group 37"/>
            <p:cNvGrpSpPr>
              <a:grpSpLocks/>
            </p:cNvGrpSpPr>
            <p:nvPr/>
          </p:nvGrpSpPr>
          <p:grpSpPr bwMode="auto">
            <a:xfrm>
              <a:off x="1954" y="1997"/>
              <a:ext cx="1502" cy="757"/>
              <a:chOff x="1954" y="1997"/>
              <a:chExt cx="1502" cy="757"/>
            </a:xfrm>
          </p:grpSpPr>
          <p:sp>
            <p:nvSpPr>
              <p:cNvPr id="6175" name="Rectangle 31"/>
              <p:cNvSpPr>
                <a:spLocks noChangeArrowheads="1"/>
              </p:cNvSpPr>
              <p:nvPr/>
            </p:nvSpPr>
            <p:spPr bwMode="auto">
              <a:xfrm>
                <a:off x="2160" y="2064"/>
                <a:ext cx="1296" cy="48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6" name="Text Box 32"/>
              <p:cNvSpPr txBox="1">
                <a:spLocks noChangeArrowheads="1"/>
              </p:cNvSpPr>
              <p:nvPr/>
            </p:nvSpPr>
            <p:spPr bwMode="auto">
              <a:xfrm rot="16200000">
                <a:off x="1806" y="2145"/>
                <a:ext cx="52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charset="0"/>
                  </a:rPr>
                  <a:t>4cm</a:t>
                </a:r>
              </a:p>
            </p:txBody>
          </p:sp>
          <p:sp>
            <p:nvSpPr>
              <p:cNvPr id="6177" name="Text Box 33"/>
              <p:cNvSpPr txBox="1">
                <a:spLocks noChangeArrowheads="1"/>
              </p:cNvSpPr>
              <p:nvPr/>
            </p:nvSpPr>
            <p:spPr bwMode="auto">
              <a:xfrm>
                <a:off x="2544" y="2523"/>
                <a:ext cx="52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charset="0"/>
                  </a:rPr>
                  <a:t>8cm</a:t>
                </a:r>
              </a:p>
            </p:txBody>
          </p:sp>
        </p:grpSp>
        <p:sp>
          <p:nvSpPr>
            <p:cNvPr id="6187" name="Text Box 43"/>
            <p:cNvSpPr txBox="1">
              <a:spLocks noChangeArrowheads="1"/>
            </p:cNvSpPr>
            <p:nvPr/>
          </p:nvSpPr>
          <p:spPr bwMode="auto">
            <a:xfrm>
              <a:off x="2022" y="1893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M</a:t>
              </a:r>
            </a:p>
          </p:txBody>
        </p:sp>
        <p:sp>
          <p:nvSpPr>
            <p:cNvPr id="6188" name="Text Box 44"/>
            <p:cNvSpPr txBox="1">
              <a:spLocks noChangeArrowheads="1"/>
            </p:cNvSpPr>
            <p:nvPr/>
          </p:nvSpPr>
          <p:spPr bwMode="auto">
            <a:xfrm>
              <a:off x="3264" y="1902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N</a:t>
              </a:r>
            </a:p>
          </p:txBody>
        </p:sp>
        <p:sp>
          <p:nvSpPr>
            <p:cNvPr id="6189" name="Text Box 45"/>
            <p:cNvSpPr txBox="1">
              <a:spLocks noChangeArrowheads="1"/>
            </p:cNvSpPr>
            <p:nvPr/>
          </p:nvSpPr>
          <p:spPr bwMode="auto">
            <a:xfrm>
              <a:off x="3264" y="2544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P</a:t>
              </a:r>
            </a:p>
          </p:txBody>
        </p:sp>
        <p:sp>
          <p:nvSpPr>
            <p:cNvPr id="6190" name="Text Box 46"/>
            <p:cNvSpPr txBox="1">
              <a:spLocks noChangeArrowheads="1"/>
            </p:cNvSpPr>
            <p:nvPr/>
          </p:nvSpPr>
          <p:spPr bwMode="auto">
            <a:xfrm>
              <a:off x="1968" y="2550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Q</a:t>
              </a:r>
            </a:p>
          </p:txBody>
        </p:sp>
      </p:grpSp>
      <p:grpSp>
        <p:nvGrpSpPr>
          <p:cNvPr id="6196" name="Group 52"/>
          <p:cNvGrpSpPr>
            <a:grpSpLocks/>
          </p:cNvGrpSpPr>
          <p:nvPr/>
        </p:nvGrpSpPr>
        <p:grpSpPr bwMode="auto">
          <a:xfrm>
            <a:off x="6019800" y="2667000"/>
            <a:ext cx="2133600" cy="1871663"/>
            <a:chOff x="3792" y="1680"/>
            <a:chExt cx="1344" cy="1179"/>
          </a:xfrm>
        </p:grpSpPr>
        <p:grpSp>
          <p:nvGrpSpPr>
            <p:cNvPr id="6182" name="Group 38"/>
            <p:cNvGrpSpPr>
              <a:grpSpLocks/>
            </p:cNvGrpSpPr>
            <p:nvPr/>
          </p:nvGrpSpPr>
          <p:grpSpPr bwMode="auto">
            <a:xfrm>
              <a:off x="3817" y="1785"/>
              <a:ext cx="1079" cy="1074"/>
              <a:chOff x="3817" y="1785"/>
              <a:chExt cx="1079" cy="1074"/>
            </a:xfrm>
          </p:grpSpPr>
          <p:sp>
            <p:nvSpPr>
              <p:cNvPr id="6178" name="Rectangle 34"/>
              <p:cNvSpPr>
                <a:spLocks noChangeArrowheads="1"/>
              </p:cNvSpPr>
              <p:nvPr/>
            </p:nvSpPr>
            <p:spPr bwMode="auto">
              <a:xfrm>
                <a:off x="4032" y="1785"/>
                <a:ext cx="864" cy="86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9" name="Text Box 35"/>
              <p:cNvSpPr txBox="1">
                <a:spLocks noChangeArrowheads="1"/>
              </p:cNvSpPr>
              <p:nvPr/>
            </p:nvSpPr>
            <p:spPr bwMode="auto">
              <a:xfrm rot="16200000">
                <a:off x="3645" y="2007"/>
                <a:ext cx="57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charset="0"/>
                  </a:rPr>
                  <a:t>5cm</a:t>
                </a:r>
              </a:p>
            </p:txBody>
          </p:sp>
          <p:sp>
            <p:nvSpPr>
              <p:cNvPr id="6180" name="Text Box 36"/>
              <p:cNvSpPr txBox="1">
                <a:spLocks noChangeArrowheads="1"/>
              </p:cNvSpPr>
              <p:nvPr/>
            </p:nvSpPr>
            <p:spPr bwMode="auto">
              <a:xfrm>
                <a:off x="4284" y="2628"/>
                <a:ext cx="57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charset="0"/>
                  </a:rPr>
                  <a:t>5cm</a:t>
                </a:r>
              </a:p>
            </p:txBody>
          </p:sp>
        </p:grpSp>
        <p:sp>
          <p:nvSpPr>
            <p:cNvPr id="6191" name="Text Box 47"/>
            <p:cNvSpPr txBox="1">
              <a:spLocks noChangeArrowheads="1"/>
            </p:cNvSpPr>
            <p:nvPr/>
          </p:nvSpPr>
          <p:spPr bwMode="auto">
            <a:xfrm>
              <a:off x="3792" y="1680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G</a:t>
              </a:r>
            </a:p>
          </p:txBody>
        </p:sp>
        <p:sp>
          <p:nvSpPr>
            <p:cNvPr id="6192" name="Text Box 48"/>
            <p:cNvSpPr txBox="1">
              <a:spLocks noChangeArrowheads="1"/>
            </p:cNvSpPr>
            <p:nvPr/>
          </p:nvSpPr>
          <p:spPr bwMode="auto">
            <a:xfrm>
              <a:off x="4800" y="1680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H</a:t>
              </a:r>
            </a:p>
          </p:txBody>
        </p:sp>
        <p:sp>
          <p:nvSpPr>
            <p:cNvPr id="6193" name="Text Box 49"/>
            <p:cNvSpPr txBox="1">
              <a:spLocks noChangeArrowheads="1"/>
            </p:cNvSpPr>
            <p:nvPr/>
          </p:nvSpPr>
          <p:spPr bwMode="auto">
            <a:xfrm>
              <a:off x="4800" y="2544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I</a:t>
              </a:r>
            </a:p>
          </p:txBody>
        </p:sp>
        <p:sp>
          <p:nvSpPr>
            <p:cNvPr id="6194" name="Text Box 50"/>
            <p:cNvSpPr txBox="1">
              <a:spLocks noChangeArrowheads="1"/>
            </p:cNvSpPr>
            <p:nvPr/>
          </p:nvSpPr>
          <p:spPr bwMode="auto">
            <a:xfrm>
              <a:off x="3792" y="2592"/>
              <a:ext cx="3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K</a:t>
              </a:r>
            </a:p>
          </p:txBody>
        </p:sp>
      </p:grp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161925" y="4505325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Chu vi của hình ABCD là:</a:t>
            </a:r>
          </a:p>
        </p:txBody>
      </p:sp>
      <p:sp>
        <p:nvSpPr>
          <p:cNvPr id="6199" name="Text Box 55"/>
          <p:cNvSpPr txBox="1">
            <a:spLocks noChangeArrowheads="1"/>
          </p:cNvSpPr>
          <p:nvPr/>
        </p:nvSpPr>
        <p:spPr bwMode="auto">
          <a:xfrm>
            <a:off x="457200" y="4886325"/>
            <a:ext cx="213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6+3+4+4=17(cm)</a:t>
            </a:r>
          </a:p>
        </p:txBody>
      </p:sp>
      <p:sp>
        <p:nvSpPr>
          <p:cNvPr id="6200" name="Text Box 56"/>
          <p:cNvSpPr txBox="1">
            <a:spLocks noChangeArrowheads="1"/>
          </p:cNvSpPr>
          <p:nvPr/>
        </p:nvSpPr>
        <p:spPr bwMode="auto">
          <a:xfrm>
            <a:off x="3048000" y="45720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Chu vi của hình MNPQ là:</a:t>
            </a:r>
          </a:p>
        </p:txBody>
      </p:sp>
      <p:sp>
        <p:nvSpPr>
          <p:cNvPr id="6201" name="Text Box 57"/>
          <p:cNvSpPr txBox="1">
            <a:spLocks noChangeArrowheads="1"/>
          </p:cNvSpPr>
          <p:nvPr/>
        </p:nvSpPr>
        <p:spPr bwMode="auto">
          <a:xfrm>
            <a:off x="3490913" y="4953000"/>
            <a:ext cx="213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(4+8)x2=24(cm)</a:t>
            </a:r>
          </a:p>
        </p:txBody>
      </p:sp>
      <p:sp>
        <p:nvSpPr>
          <p:cNvPr id="6202" name="Text Box 58"/>
          <p:cNvSpPr txBox="1">
            <a:spLocks noChangeArrowheads="1"/>
          </p:cNvSpPr>
          <p:nvPr/>
        </p:nvSpPr>
        <p:spPr bwMode="auto">
          <a:xfrm>
            <a:off x="6015038" y="4524375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Chu vi của hình GHIK là:</a:t>
            </a:r>
          </a:p>
        </p:txBody>
      </p:sp>
      <p:sp>
        <p:nvSpPr>
          <p:cNvPr id="6203" name="Text Box 59"/>
          <p:cNvSpPr txBox="1">
            <a:spLocks noChangeArrowheads="1"/>
          </p:cNvSpPr>
          <p:nvPr/>
        </p:nvSpPr>
        <p:spPr bwMode="auto">
          <a:xfrm>
            <a:off x="6581775" y="4900613"/>
            <a:ext cx="1495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5x4=20(cm)</a:t>
            </a:r>
          </a:p>
        </p:txBody>
      </p:sp>
      <p:sp>
        <p:nvSpPr>
          <p:cNvPr id="6204" name="Text Box 60"/>
          <p:cNvSpPr txBox="1">
            <a:spLocks noChangeArrowheads="1"/>
          </p:cNvSpPr>
          <p:nvPr/>
        </p:nvSpPr>
        <p:spPr bwMode="auto">
          <a:xfrm>
            <a:off x="914400" y="5410200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Muốn tính chu vi của một hình ta làm như thế nào?</a:t>
            </a:r>
          </a:p>
        </p:txBody>
      </p:sp>
      <p:sp>
        <p:nvSpPr>
          <p:cNvPr id="6205" name="Text Box 61"/>
          <p:cNvSpPr txBox="1">
            <a:spLocks noChangeArrowheads="1"/>
          </p:cNvSpPr>
          <p:nvPr/>
        </p:nvSpPr>
        <p:spPr bwMode="auto">
          <a:xfrm>
            <a:off x="762000" y="5715000"/>
            <a:ext cx="7467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Muốn tính chu vi của một hình ta tính tổng độ dài các cạnh của hình đó.</a:t>
            </a:r>
          </a:p>
        </p:txBody>
      </p:sp>
      <p:sp>
        <p:nvSpPr>
          <p:cNvPr id="6206" name="Text Box 62"/>
          <p:cNvSpPr txBox="1">
            <a:spLocks noChangeArrowheads="1"/>
          </p:cNvSpPr>
          <p:nvPr/>
        </p:nvSpPr>
        <p:spPr bwMode="auto">
          <a:xfrm>
            <a:off x="0" y="57150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solidFill>
                  <a:srgbClr val="FF0000"/>
                </a:solidFill>
                <a:latin typeface="Arial" charset="0"/>
              </a:rPr>
              <a:t>Chú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 ý</a:t>
            </a:r>
            <a:r>
              <a:rPr lang="en-US" dirty="0">
                <a:latin typeface="Arial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1" dur="2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4" dur="20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7" dur="20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0" dur="20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5" dur="500"/>
                                        <p:tgtEl>
                                          <p:spTgt spid="6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6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8" dur="500"/>
                                        <p:tgtEl>
                                          <p:spTgt spid="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1" dur="500"/>
                                        <p:tgtEl>
                                          <p:spTgt spid="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6" dur="500"/>
                                        <p:tgtEl>
                                          <p:spTgt spid="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9" dur="500"/>
                                        <p:tgtEl>
                                          <p:spTgt spid="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4" dur="500"/>
                                        <p:tgtEl>
                                          <p:spTgt spid="6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7" dur="500"/>
                                        <p:tgtEl>
                                          <p:spTgt spid="6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0" grpId="0"/>
      <p:bldP spid="6152" grpId="0"/>
      <p:bldP spid="6154" grpId="0"/>
      <p:bldP spid="6155" grpId="0"/>
      <p:bldP spid="6156" grpId="0"/>
      <p:bldP spid="6157" grpId="0"/>
      <p:bldP spid="6158" grpId="0"/>
      <p:bldP spid="6159" grpId="0"/>
      <p:bldP spid="6160" grpId="0"/>
      <p:bldP spid="6161" grpId="0"/>
      <p:bldP spid="6162" grpId="0"/>
      <p:bldP spid="6163" grpId="0"/>
      <p:bldP spid="6164" grpId="0"/>
      <p:bldP spid="6165" grpId="0"/>
      <p:bldP spid="6166" grpId="0"/>
      <p:bldP spid="6167" grpId="0"/>
      <p:bldP spid="6168" grpId="0"/>
      <p:bldP spid="6198" grpId="0"/>
      <p:bldP spid="6199" grpId="0"/>
      <p:bldP spid="6200" grpId="0"/>
      <p:bldP spid="6201" grpId="0"/>
      <p:bldP spid="6202" grpId="0"/>
      <p:bldP spid="6203" grpId="0"/>
      <p:bldP spid="6204" grpId="0"/>
      <p:bldP spid="6205" grpId="0"/>
      <p:bldP spid="62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" descr="ong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9200" y="2209800"/>
            <a:ext cx="3148013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2133600" y="228600"/>
            <a:ext cx="7010400" cy="2133600"/>
          </a:xfrm>
          <a:prstGeom prst="cloudCallout">
            <a:avLst>
              <a:gd name="adj1" fmla="val -33560"/>
              <a:gd name="adj2" fmla="val 70014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3200" b="1">
                <a:solidFill>
                  <a:srgbClr val="E73113"/>
                </a:solidFill>
                <a:latin typeface=".VnArial Narrow" pitchFamily="34" charset="0"/>
              </a:rPr>
              <a:t>Xin chµo c¸c b¹n!</a:t>
            </a:r>
          </a:p>
          <a:p>
            <a:pPr algn="ctr"/>
            <a:r>
              <a:rPr lang="en-US" sz="3200" b="1">
                <a:solidFill>
                  <a:srgbClr val="E73113"/>
                </a:solidFill>
                <a:latin typeface=".VnArial Narrow" pitchFamily="34" charset="0"/>
              </a:rPr>
              <a:t>T«i rÊt muèn thö tµi cña c¸c b¹n.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" dur="1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1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font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04800" y="-228600"/>
            <a:ext cx="9982200" cy="727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04800" y="2905125"/>
            <a:ext cx="396240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>
                <a:latin typeface=".VnAvant" pitchFamily="34" charset="0"/>
              </a:rPr>
              <a:t>S</a:t>
            </a:r>
            <a:r>
              <a:rPr lang="en-US" sz="2400">
                <a:latin typeface="Comic Sans MS" pitchFamily="66" charset="0"/>
              </a:rPr>
              <a:t>ố thích hợp để viết vào chỗ chấm là số nào?</a:t>
            </a:r>
          </a:p>
          <a:p>
            <a:pPr eaLnBrk="0" hangingPunct="0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37958= 30 000 +7 000 + … + 50 + 8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5029200" y="1295400"/>
            <a:ext cx="37338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  <a:latin typeface=".VnAvant" pitchFamily="34" charset="0"/>
              </a:rPr>
              <a:t>A. 90</a:t>
            </a:r>
          </a:p>
          <a:p>
            <a:pPr algn="r" eaLnBrk="0" hangingPunct="0">
              <a:spcBef>
                <a:spcPct val="50000"/>
              </a:spcBef>
            </a:pPr>
            <a:endParaRPr lang="en-US" sz="2800" b="1">
              <a:solidFill>
                <a:srgbClr val="006600"/>
              </a:solidFill>
              <a:latin typeface=".VnAvant" pitchFamily="34" charset="0"/>
            </a:endParaRPr>
          </a:p>
        </p:txBody>
      </p:sp>
      <p:pic>
        <p:nvPicPr>
          <p:cNvPr id="54277" name="Picture 5" descr="questionmark_w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1719263"/>
            <a:ext cx="69691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334000" y="1219200"/>
            <a:ext cx="2840038" cy="3254375"/>
            <a:chOff x="3115" y="0"/>
            <a:chExt cx="2170" cy="2486"/>
          </a:xfrm>
        </p:grpSpPr>
        <p:grpSp>
          <p:nvGrpSpPr>
            <p:cNvPr id="54279" name="Group 7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54280" name="Oval 8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281" name="Oval 9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</p:grpSp>
        <p:grpSp>
          <p:nvGrpSpPr>
            <p:cNvPr id="54282" name="Group 10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54283" name="Oval 11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284" name="Oval 12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</p:grpSp>
        <p:grpSp>
          <p:nvGrpSpPr>
            <p:cNvPr id="54285" name="Group 13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54286" name="Oval 1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287" name="Oval 1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</p:grpSp>
        <p:grpSp>
          <p:nvGrpSpPr>
            <p:cNvPr id="54288" name="Group 16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54289" name="Group 17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54290" name="Oval 18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>
                    <a:latin typeface=".VnArial Narrow" pitchFamily="34" charset="0"/>
                  </a:endParaRPr>
                </a:p>
              </p:txBody>
            </p:sp>
            <p:sp>
              <p:nvSpPr>
                <p:cNvPr id="54291" name="Oval 19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>
                    <a:latin typeface=".VnArial Narrow" pitchFamily="34" charset="0"/>
                  </a:endParaRPr>
                </a:p>
              </p:txBody>
            </p:sp>
          </p:grpSp>
          <p:grpSp>
            <p:nvGrpSpPr>
              <p:cNvPr id="54292" name="Group 20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54293" name="Group 21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54294" name="Freeform 22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2 w 2736"/>
                      <a:gd name="T7" fmla="*/ 2 h 504"/>
                      <a:gd name="T8" fmla="*/ 270 w 2736"/>
                      <a:gd name="T9" fmla="*/ 9 h 504"/>
                      <a:gd name="T10" fmla="*/ 176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295" name="Freeform 23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6 h 791"/>
                      <a:gd name="T10" fmla="*/ 66 w 1769"/>
                      <a:gd name="T11" fmla="*/ 72 h 791"/>
                      <a:gd name="T12" fmla="*/ 62 w 1769"/>
                      <a:gd name="T13" fmla="*/ 58 h 791"/>
                      <a:gd name="T14" fmla="*/ 54 w 1769"/>
                      <a:gd name="T15" fmla="*/ 42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296" name="Group 24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54297" name="Freeform 25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>
                      <a:gd name="T0" fmla="*/ 0 w 2736"/>
                      <a:gd name="T1" fmla="*/ 78 h 504"/>
                      <a:gd name="T2" fmla="*/ 111 w 2736"/>
                      <a:gd name="T3" fmla="*/ 26 h 504"/>
                      <a:gd name="T4" fmla="*/ 227 w 2736"/>
                      <a:gd name="T5" fmla="*/ 4 h 504"/>
                      <a:gd name="T6" fmla="*/ 351 w 2736"/>
                      <a:gd name="T7" fmla="*/ 4 h 504"/>
                      <a:gd name="T8" fmla="*/ 348 w 2736"/>
                      <a:gd name="T9" fmla="*/ 16 h 504"/>
                      <a:gd name="T10" fmla="*/ 226 w 2736"/>
                      <a:gd name="T11" fmla="*/ 16 h 504"/>
                      <a:gd name="T12" fmla="*/ 84 w 2736"/>
                      <a:gd name="T13" fmla="*/ 45 h 504"/>
                      <a:gd name="T14" fmla="*/ 0 w 2736"/>
                      <a:gd name="T15" fmla="*/ 7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298" name="Freeform 26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25 w 1769"/>
                      <a:gd name="T3" fmla="*/ 9 h 791"/>
                      <a:gd name="T4" fmla="*/ 58 w 1769"/>
                      <a:gd name="T5" fmla="*/ 31 h 791"/>
                      <a:gd name="T6" fmla="*/ 81 w 1769"/>
                      <a:gd name="T7" fmla="*/ 67 h 791"/>
                      <a:gd name="T8" fmla="*/ 89 w 1769"/>
                      <a:gd name="T9" fmla="*/ 94 h 791"/>
                      <a:gd name="T10" fmla="*/ 85 w 1769"/>
                      <a:gd name="T11" fmla="*/ 122 h 791"/>
                      <a:gd name="T12" fmla="*/ 80 w 1769"/>
                      <a:gd name="T13" fmla="*/ 99 h 791"/>
                      <a:gd name="T14" fmla="*/ 70 w 1769"/>
                      <a:gd name="T15" fmla="*/ 71 h 791"/>
                      <a:gd name="T16" fmla="*/ 56 w 1769"/>
                      <a:gd name="T17" fmla="*/ 46 h 791"/>
                      <a:gd name="T18" fmla="*/ 29 w 1769"/>
                      <a:gd name="T19" fmla="*/ 23 h 791"/>
                      <a:gd name="T20" fmla="*/ 0 w 1769"/>
                      <a:gd name="T21" fmla="*/ 1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299" name="Group 27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54300" name="Freeform 28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>
                      <a:gd name="T0" fmla="*/ 0 w 2736"/>
                      <a:gd name="T1" fmla="*/ 40 h 504"/>
                      <a:gd name="T2" fmla="*/ 89 w 2736"/>
                      <a:gd name="T3" fmla="*/ 13 h 504"/>
                      <a:gd name="T4" fmla="*/ 183 w 2736"/>
                      <a:gd name="T5" fmla="*/ 2 h 504"/>
                      <a:gd name="T6" fmla="*/ 282 w 2736"/>
                      <a:gd name="T7" fmla="*/ 2 h 504"/>
                      <a:gd name="T8" fmla="*/ 280 w 2736"/>
                      <a:gd name="T9" fmla="*/ 8 h 504"/>
                      <a:gd name="T10" fmla="*/ 181 w 2736"/>
                      <a:gd name="T11" fmla="*/ 8 h 504"/>
                      <a:gd name="T12" fmla="*/ 67 w 2736"/>
                      <a:gd name="T13" fmla="*/ 24 h 504"/>
                      <a:gd name="T14" fmla="*/ 0 w 2736"/>
                      <a:gd name="T15" fmla="*/ 4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01" name="Freeform 29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4 h 791"/>
                      <a:gd name="T4" fmla="*/ 47 w 1769"/>
                      <a:gd name="T5" fmla="*/ 16 h 791"/>
                      <a:gd name="T6" fmla="*/ 65 w 1769"/>
                      <a:gd name="T7" fmla="*/ 34 h 791"/>
                      <a:gd name="T8" fmla="*/ 71 w 1769"/>
                      <a:gd name="T9" fmla="*/ 48 h 791"/>
                      <a:gd name="T10" fmla="*/ 68 w 1769"/>
                      <a:gd name="T11" fmla="*/ 63 h 791"/>
                      <a:gd name="T12" fmla="*/ 64 w 1769"/>
                      <a:gd name="T13" fmla="*/ 50 h 791"/>
                      <a:gd name="T14" fmla="*/ 56 w 1769"/>
                      <a:gd name="T15" fmla="*/ 36 h 791"/>
                      <a:gd name="T16" fmla="*/ 45 w 1769"/>
                      <a:gd name="T17" fmla="*/ 23 h 791"/>
                      <a:gd name="T18" fmla="*/ 24 w 1769"/>
                      <a:gd name="T19" fmla="*/ 12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02" name="Group 30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54303" name="Freeform 31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>
                      <a:gd name="T0" fmla="*/ 0 w 2736"/>
                      <a:gd name="T1" fmla="*/ 65 h 504"/>
                      <a:gd name="T2" fmla="*/ 75 w 2736"/>
                      <a:gd name="T3" fmla="*/ 22 h 504"/>
                      <a:gd name="T4" fmla="*/ 154 w 2736"/>
                      <a:gd name="T5" fmla="*/ 3 h 504"/>
                      <a:gd name="T6" fmla="*/ 237 w 2736"/>
                      <a:gd name="T7" fmla="*/ 3 h 504"/>
                      <a:gd name="T8" fmla="*/ 235 w 2736"/>
                      <a:gd name="T9" fmla="*/ 13 h 504"/>
                      <a:gd name="T10" fmla="*/ 153 w 2736"/>
                      <a:gd name="T11" fmla="*/ 13 h 504"/>
                      <a:gd name="T12" fmla="*/ 57 w 2736"/>
                      <a:gd name="T13" fmla="*/ 38 h 504"/>
                      <a:gd name="T14" fmla="*/ 0 w 2736"/>
                      <a:gd name="T15" fmla="*/ 6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04" name="Freeform 32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7 w 1769"/>
                      <a:gd name="T3" fmla="*/ 7 h 791"/>
                      <a:gd name="T4" fmla="*/ 40 w 1769"/>
                      <a:gd name="T5" fmla="*/ 26 h 791"/>
                      <a:gd name="T6" fmla="*/ 55 w 1769"/>
                      <a:gd name="T7" fmla="*/ 56 h 791"/>
                      <a:gd name="T8" fmla="*/ 60 w 1769"/>
                      <a:gd name="T9" fmla="*/ 79 h 791"/>
                      <a:gd name="T10" fmla="*/ 58 w 1769"/>
                      <a:gd name="T11" fmla="*/ 102 h 791"/>
                      <a:gd name="T12" fmla="*/ 54 w 1769"/>
                      <a:gd name="T13" fmla="*/ 82 h 791"/>
                      <a:gd name="T14" fmla="*/ 47 w 1769"/>
                      <a:gd name="T15" fmla="*/ 59 h 791"/>
                      <a:gd name="T16" fmla="*/ 38 w 1769"/>
                      <a:gd name="T17" fmla="*/ 39 h 791"/>
                      <a:gd name="T18" fmla="*/ 20 w 1769"/>
                      <a:gd name="T19" fmla="*/ 20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05" name="Group 33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54306" name="Freeform 34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50 w 2736"/>
                      <a:gd name="T3" fmla="*/ 15 h 504"/>
                      <a:gd name="T4" fmla="*/ 102 w 2736"/>
                      <a:gd name="T5" fmla="*/ 2 h 504"/>
                      <a:gd name="T6" fmla="*/ 157 w 2736"/>
                      <a:gd name="T7" fmla="*/ 2 h 504"/>
                      <a:gd name="T8" fmla="*/ 156 w 2736"/>
                      <a:gd name="T9" fmla="*/ 9 h 504"/>
                      <a:gd name="T10" fmla="*/ 101 w 2736"/>
                      <a:gd name="T11" fmla="*/ 9 h 504"/>
                      <a:gd name="T12" fmla="*/ 37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07" name="Freeform 35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1 w 1769"/>
                      <a:gd name="T3" fmla="*/ 6 h 791"/>
                      <a:gd name="T4" fmla="*/ 26 w 1769"/>
                      <a:gd name="T5" fmla="*/ 19 h 791"/>
                      <a:gd name="T6" fmla="*/ 37 w 1769"/>
                      <a:gd name="T7" fmla="*/ 39 h 791"/>
                      <a:gd name="T8" fmla="*/ 40 w 1769"/>
                      <a:gd name="T9" fmla="*/ 54 h 791"/>
                      <a:gd name="T10" fmla="*/ 38 w 1769"/>
                      <a:gd name="T11" fmla="*/ 71 h 791"/>
                      <a:gd name="T12" fmla="*/ 36 w 1769"/>
                      <a:gd name="T13" fmla="*/ 57 h 791"/>
                      <a:gd name="T14" fmla="*/ 32 w 1769"/>
                      <a:gd name="T15" fmla="*/ 41 h 791"/>
                      <a:gd name="T16" fmla="*/ 25 w 1769"/>
                      <a:gd name="T17" fmla="*/ 27 h 791"/>
                      <a:gd name="T18" fmla="*/ 13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08" name="Group 36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54309" name="Freeform 37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>
                      <a:gd name="T0" fmla="*/ 0 w 2736"/>
                      <a:gd name="T1" fmla="*/ 8 h 504"/>
                      <a:gd name="T2" fmla="*/ 31 w 2736"/>
                      <a:gd name="T3" fmla="*/ 3 h 504"/>
                      <a:gd name="T4" fmla="*/ 63 w 2736"/>
                      <a:gd name="T5" fmla="*/ 0 h 504"/>
                      <a:gd name="T6" fmla="*/ 97 w 2736"/>
                      <a:gd name="T7" fmla="*/ 0 h 504"/>
                      <a:gd name="T8" fmla="*/ 96 w 2736"/>
                      <a:gd name="T9" fmla="*/ 2 h 504"/>
                      <a:gd name="T10" fmla="*/ 63 w 2736"/>
                      <a:gd name="T11" fmla="*/ 2 h 504"/>
                      <a:gd name="T12" fmla="*/ 23 w 2736"/>
                      <a:gd name="T13" fmla="*/ 4 h 504"/>
                      <a:gd name="T14" fmla="*/ 0 w 2736"/>
                      <a:gd name="T15" fmla="*/ 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10" name="Freeform 38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1 h 791"/>
                      <a:gd name="T4" fmla="*/ 16 w 1769"/>
                      <a:gd name="T5" fmla="*/ 3 h 791"/>
                      <a:gd name="T6" fmla="*/ 23 w 1769"/>
                      <a:gd name="T7" fmla="*/ 7 h 791"/>
                      <a:gd name="T8" fmla="*/ 25 w 1769"/>
                      <a:gd name="T9" fmla="*/ 9 h 791"/>
                      <a:gd name="T10" fmla="*/ 24 w 1769"/>
                      <a:gd name="T11" fmla="*/ 12 h 791"/>
                      <a:gd name="T12" fmla="*/ 22 w 1769"/>
                      <a:gd name="T13" fmla="*/ 10 h 791"/>
                      <a:gd name="T14" fmla="*/ 20 w 1769"/>
                      <a:gd name="T15" fmla="*/ 7 h 791"/>
                      <a:gd name="T16" fmla="*/ 16 w 1769"/>
                      <a:gd name="T17" fmla="*/ 4 h 791"/>
                      <a:gd name="T18" fmla="*/ 8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11" name="Group 39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54312" name="Freeform 40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13" name="Freeform 41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14" name="Group 42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54315" name="Freeform 43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2 w 2736"/>
                      <a:gd name="T7" fmla="*/ 2 h 504"/>
                      <a:gd name="T8" fmla="*/ 270 w 2736"/>
                      <a:gd name="T9" fmla="*/ 9 h 504"/>
                      <a:gd name="T10" fmla="*/ 176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16" name="Freeform 44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6 h 791"/>
                      <a:gd name="T10" fmla="*/ 66 w 1769"/>
                      <a:gd name="T11" fmla="*/ 72 h 791"/>
                      <a:gd name="T12" fmla="*/ 62 w 1769"/>
                      <a:gd name="T13" fmla="*/ 58 h 791"/>
                      <a:gd name="T14" fmla="*/ 54 w 1769"/>
                      <a:gd name="T15" fmla="*/ 42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17" name="Group 45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54318" name="Freeform 46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>
                      <a:gd name="T0" fmla="*/ 0 w 2736"/>
                      <a:gd name="T1" fmla="*/ 78 h 504"/>
                      <a:gd name="T2" fmla="*/ 111 w 2736"/>
                      <a:gd name="T3" fmla="*/ 26 h 504"/>
                      <a:gd name="T4" fmla="*/ 227 w 2736"/>
                      <a:gd name="T5" fmla="*/ 4 h 504"/>
                      <a:gd name="T6" fmla="*/ 351 w 2736"/>
                      <a:gd name="T7" fmla="*/ 4 h 504"/>
                      <a:gd name="T8" fmla="*/ 348 w 2736"/>
                      <a:gd name="T9" fmla="*/ 16 h 504"/>
                      <a:gd name="T10" fmla="*/ 226 w 2736"/>
                      <a:gd name="T11" fmla="*/ 16 h 504"/>
                      <a:gd name="T12" fmla="*/ 84 w 2736"/>
                      <a:gd name="T13" fmla="*/ 45 h 504"/>
                      <a:gd name="T14" fmla="*/ 0 w 2736"/>
                      <a:gd name="T15" fmla="*/ 7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19" name="Freeform 47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25 w 1769"/>
                      <a:gd name="T3" fmla="*/ 9 h 791"/>
                      <a:gd name="T4" fmla="*/ 58 w 1769"/>
                      <a:gd name="T5" fmla="*/ 31 h 791"/>
                      <a:gd name="T6" fmla="*/ 81 w 1769"/>
                      <a:gd name="T7" fmla="*/ 67 h 791"/>
                      <a:gd name="T8" fmla="*/ 89 w 1769"/>
                      <a:gd name="T9" fmla="*/ 94 h 791"/>
                      <a:gd name="T10" fmla="*/ 85 w 1769"/>
                      <a:gd name="T11" fmla="*/ 122 h 791"/>
                      <a:gd name="T12" fmla="*/ 80 w 1769"/>
                      <a:gd name="T13" fmla="*/ 99 h 791"/>
                      <a:gd name="T14" fmla="*/ 70 w 1769"/>
                      <a:gd name="T15" fmla="*/ 71 h 791"/>
                      <a:gd name="T16" fmla="*/ 56 w 1769"/>
                      <a:gd name="T17" fmla="*/ 46 h 791"/>
                      <a:gd name="T18" fmla="*/ 29 w 1769"/>
                      <a:gd name="T19" fmla="*/ 23 h 791"/>
                      <a:gd name="T20" fmla="*/ 0 w 1769"/>
                      <a:gd name="T21" fmla="*/ 1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20" name="Group 48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54321" name="Freeform 49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>
                      <a:gd name="T0" fmla="*/ 0 w 2736"/>
                      <a:gd name="T1" fmla="*/ 40 h 504"/>
                      <a:gd name="T2" fmla="*/ 89 w 2736"/>
                      <a:gd name="T3" fmla="*/ 13 h 504"/>
                      <a:gd name="T4" fmla="*/ 183 w 2736"/>
                      <a:gd name="T5" fmla="*/ 2 h 504"/>
                      <a:gd name="T6" fmla="*/ 282 w 2736"/>
                      <a:gd name="T7" fmla="*/ 2 h 504"/>
                      <a:gd name="T8" fmla="*/ 280 w 2736"/>
                      <a:gd name="T9" fmla="*/ 8 h 504"/>
                      <a:gd name="T10" fmla="*/ 181 w 2736"/>
                      <a:gd name="T11" fmla="*/ 8 h 504"/>
                      <a:gd name="T12" fmla="*/ 67 w 2736"/>
                      <a:gd name="T13" fmla="*/ 24 h 504"/>
                      <a:gd name="T14" fmla="*/ 0 w 2736"/>
                      <a:gd name="T15" fmla="*/ 4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22" name="Freeform 50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4 h 791"/>
                      <a:gd name="T4" fmla="*/ 47 w 1769"/>
                      <a:gd name="T5" fmla="*/ 16 h 791"/>
                      <a:gd name="T6" fmla="*/ 65 w 1769"/>
                      <a:gd name="T7" fmla="*/ 34 h 791"/>
                      <a:gd name="T8" fmla="*/ 71 w 1769"/>
                      <a:gd name="T9" fmla="*/ 48 h 791"/>
                      <a:gd name="T10" fmla="*/ 68 w 1769"/>
                      <a:gd name="T11" fmla="*/ 63 h 791"/>
                      <a:gd name="T12" fmla="*/ 64 w 1769"/>
                      <a:gd name="T13" fmla="*/ 50 h 791"/>
                      <a:gd name="T14" fmla="*/ 56 w 1769"/>
                      <a:gd name="T15" fmla="*/ 36 h 791"/>
                      <a:gd name="T16" fmla="*/ 45 w 1769"/>
                      <a:gd name="T17" fmla="*/ 23 h 791"/>
                      <a:gd name="T18" fmla="*/ 24 w 1769"/>
                      <a:gd name="T19" fmla="*/ 12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23" name="Group 51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54324" name="Freeform 52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>
                      <a:gd name="T0" fmla="*/ 0 w 2736"/>
                      <a:gd name="T1" fmla="*/ 65 h 504"/>
                      <a:gd name="T2" fmla="*/ 75 w 2736"/>
                      <a:gd name="T3" fmla="*/ 22 h 504"/>
                      <a:gd name="T4" fmla="*/ 154 w 2736"/>
                      <a:gd name="T5" fmla="*/ 3 h 504"/>
                      <a:gd name="T6" fmla="*/ 237 w 2736"/>
                      <a:gd name="T7" fmla="*/ 3 h 504"/>
                      <a:gd name="T8" fmla="*/ 235 w 2736"/>
                      <a:gd name="T9" fmla="*/ 13 h 504"/>
                      <a:gd name="T10" fmla="*/ 153 w 2736"/>
                      <a:gd name="T11" fmla="*/ 13 h 504"/>
                      <a:gd name="T12" fmla="*/ 57 w 2736"/>
                      <a:gd name="T13" fmla="*/ 38 h 504"/>
                      <a:gd name="T14" fmla="*/ 0 w 2736"/>
                      <a:gd name="T15" fmla="*/ 6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25" name="Freeform 53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7 w 1769"/>
                      <a:gd name="T3" fmla="*/ 7 h 791"/>
                      <a:gd name="T4" fmla="*/ 40 w 1769"/>
                      <a:gd name="T5" fmla="*/ 26 h 791"/>
                      <a:gd name="T6" fmla="*/ 55 w 1769"/>
                      <a:gd name="T7" fmla="*/ 56 h 791"/>
                      <a:gd name="T8" fmla="*/ 60 w 1769"/>
                      <a:gd name="T9" fmla="*/ 79 h 791"/>
                      <a:gd name="T10" fmla="*/ 58 w 1769"/>
                      <a:gd name="T11" fmla="*/ 102 h 791"/>
                      <a:gd name="T12" fmla="*/ 54 w 1769"/>
                      <a:gd name="T13" fmla="*/ 82 h 791"/>
                      <a:gd name="T14" fmla="*/ 47 w 1769"/>
                      <a:gd name="T15" fmla="*/ 59 h 791"/>
                      <a:gd name="T16" fmla="*/ 38 w 1769"/>
                      <a:gd name="T17" fmla="*/ 39 h 791"/>
                      <a:gd name="T18" fmla="*/ 20 w 1769"/>
                      <a:gd name="T19" fmla="*/ 20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26" name="Group 54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54327" name="Freeform 55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50 w 2736"/>
                      <a:gd name="T3" fmla="*/ 15 h 504"/>
                      <a:gd name="T4" fmla="*/ 102 w 2736"/>
                      <a:gd name="T5" fmla="*/ 2 h 504"/>
                      <a:gd name="T6" fmla="*/ 157 w 2736"/>
                      <a:gd name="T7" fmla="*/ 2 h 504"/>
                      <a:gd name="T8" fmla="*/ 156 w 2736"/>
                      <a:gd name="T9" fmla="*/ 9 h 504"/>
                      <a:gd name="T10" fmla="*/ 101 w 2736"/>
                      <a:gd name="T11" fmla="*/ 9 h 504"/>
                      <a:gd name="T12" fmla="*/ 37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28" name="Freeform 56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1 w 1769"/>
                      <a:gd name="T3" fmla="*/ 6 h 791"/>
                      <a:gd name="T4" fmla="*/ 26 w 1769"/>
                      <a:gd name="T5" fmla="*/ 19 h 791"/>
                      <a:gd name="T6" fmla="*/ 37 w 1769"/>
                      <a:gd name="T7" fmla="*/ 39 h 791"/>
                      <a:gd name="T8" fmla="*/ 40 w 1769"/>
                      <a:gd name="T9" fmla="*/ 54 h 791"/>
                      <a:gd name="T10" fmla="*/ 38 w 1769"/>
                      <a:gd name="T11" fmla="*/ 71 h 791"/>
                      <a:gd name="T12" fmla="*/ 36 w 1769"/>
                      <a:gd name="T13" fmla="*/ 57 h 791"/>
                      <a:gd name="T14" fmla="*/ 32 w 1769"/>
                      <a:gd name="T15" fmla="*/ 41 h 791"/>
                      <a:gd name="T16" fmla="*/ 25 w 1769"/>
                      <a:gd name="T17" fmla="*/ 27 h 791"/>
                      <a:gd name="T18" fmla="*/ 13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29" name="Group 57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54330" name="Freeform 58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>
                      <a:gd name="T0" fmla="*/ 0 w 2736"/>
                      <a:gd name="T1" fmla="*/ 8 h 504"/>
                      <a:gd name="T2" fmla="*/ 31 w 2736"/>
                      <a:gd name="T3" fmla="*/ 3 h 504"/>
                      <a:gd name="T4" fmla="*/ 63 w 2736"/>
                      <a:gd name="T5" fmla="*/ 0 h 504"/>
                      <a:gd name="T6" fmla="*/ 97 w 2736"/>
                      <a:gd name="T7" fmla="*/ 0 h 504"/>
                      <a:gd name="T8" fmla="*/ 96 w 2736"/>
                      <a:gd name="T9" fmla="*/ 2 h 504"/>
                      <a:gd name="T10" fmla="*/ 63 w 2736"/>
                      <a:gd name="T11" fmla="*/ 2 h 504"/>
                      <a:gd name="T12" fmla="*/ 23 w 2736"/>
                      <a:gd name="T13" fmla="*/ 4 h 504"/>
                      <a:gd name="T14" fmla="*/ 0 w 2736"/>
                      <a:gd name="T15" fmla="*/ 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31" name="Freeform 59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1 h 791"/>
                      <a:gd name="T4" fmla="*/ 16 w 1769"/>
                      <a:gd name="T5" fmla="*/ 3 h 791"/>
                      <a:gd name="T6" fmla="*/ 23 w 1769"/>
                      <a:gd name="T7" fmla="*/ 7 h 791"/>
                      <a:gd name="T8" fmla="*/ 25 w 1769"/>
                      <a:gd name="T9" fmla="*/ 9 h 791"/>
                      <a:gd name="T10" fmla="*/ 24 w 1769"/>
                      <a:gd name="T11" fmla="*/ 12 h 791"/>
                      <a:gd name="T12" fmla="*/ 22 w 1769"/>
                      <a:gd name="T13" fmla="*/ 10 h 791"/>
                      <a:gd name="T14" fmla="*/ 20 w 1769"/>
                      <a:gd name="T15" fmla="*/ 7 h 791"/>
                      <a:gd name="T16" fmla="*/ 16 w 1769"/>
                      <a:gd name="T17" fmla="*/ 4 h 791"/>
                      <a:gd name="T18" fmla="*/ 8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32" name="Group 60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54333" name="Freeform 61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34" name="Freeform 62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35" name="Group 63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54336" name="Freeform 64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37" name="Freeform 65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38" name="Group 66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54339" name="Freeform 67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40" name="Freeform 68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41" name="Group 69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54342" name="Freeform 70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43" name="Freeform 71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44" name="Group 72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54345" name="Freeform 73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9 w 2736"/>
                      <a:gd name="T3" fmla="*/ 3 h 504"/>
                      <a:gd name="T4" fmla="*/ 18 w 2736"/>
                      <a:gd name="T5" fmla="*/ 0 h 504"/>
                      <a:gd name="T6" fmla="*/ 29 w 2736"/>
                      <a:gd name="T7" fmla="*/ 0 h 504"/>
                      <a:gd name="T8" fmla="*/ 29 w 2736"/>
                      <a:gd name="T9" fmla="*/ 1 h 504"/>
                      <a:gd name="T10" fmla="*/ 18 w 2736"/>
                      <a:gd name="T11" fmla="*/ 1 h 504"/>
                      <a:gd name="T12" fmla="*/ 7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46" name="Freeform 74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1 h 791"/>
                      <a:gd name="T4" fmla="*/ 5 w 1769"/>
                      <a:gd name="T5" fmla="*/ 3 h 791"/>
                      <a:gd name="T6" fmla="*/ 7 w 1769"/>
                      <a:gd name="T7" fmla="*/ 6 h 791"/>
                      <a:gd name="T8" fmla="*/ 7 w 1769"/>
                      <a:gd name="T9" fmla="*/ 9 h 791"/>
                      <a:gd name="T10" fmla="*/ 7 w 1769"/>
                      <a:gd name="T11" fmla="*/ 11 h 791"/>
                      <a:gd name="T12" fmla="*/ 7 w 1769"/>
                      <a:gd name="T13" fmla="*/ 9 h 791"/>
                      <a:gd name="T14" fmla="*/ 6 w 1769"/>
                      <a:gd name="T15" fmla="*/ 6 h 791"/>
                      <a:gd name="T16" fmla="*/ 5 w 1769"/>
                      <a:gd name="T17" fmla="*/ 4 h 791"/>
                      <a:gd name="T18" fmla="*/ 2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47" name="Group 75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54348" name="Freeform 76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7 w 2736"/>
                      <a:gd name="T3" fmla="*/ 3 h 504"/>
                      <a:gd name="T4" fmla="*/ 16 w 2736"/>
                      <a:gd name="T5" fmla="*/ 0 h 504"/>
                      <a:gd name="T6" fmla="*/ 24 w 2736"/>
                      <a:gd name="T7" fmla="*/ 0 h 504"/>
                      <a:gd name="T8" fmla="*/ 24 w 2736"/>
                      <a:gd name="T9" fmla="*/ 1 h 504"/>
                      <a:gd name="T10" fmla="*/ 16 w 2736"/>
                      <a:gd name="T11" fmla="*/ 1 h 504"/>
                      <a:gd name="T12" fmla="*/ 6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49" name="Freeform 77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1 h 791"/>
                      <a:gd name="T4" fmla="*/ 4 w 1769"/>
                      <a:gd name="T5" fmla="*/ 3 h 791"/>
                      <a:gd name="T6" fmla="*/ 5 w 1769"/>
                      <a:gd name="T7" fmla="*/ 6 h 791"/>
                      <a:gd name="T8" fmla="*/ 6 w 1769"/>
                      <a:gd name="T9" fmla="*/ 9 h 791"/>
                      <a:gd name="T10" fmla="*/ 6 w 1769"/>
                      <a:gd name="T11" fmla="*/ 11 h 791"/>
                      <a:gd name="T12" fmla="*/ 5 w 1769"/>
                      <a:gd name="T13" fmla="*/ 9 h 791"/>
                      <a:gd name="T14" fmla="*/ 5 w 1769"/>
                      <a:gd name="T15" fmla="*/ 6 h 791"/>
                      <a:gd name="T16" fmla="*/ 4 w 1769"/>
                      <a:gd name="T17" fmla="*/ 4 h 791"/>
                      <a:gd name="T18" fmla="*/ 2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50" name="Group 78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54351" name="Freeform 79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52" name="Freeform 80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53" name="Group 81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54354" name="Freeform 82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55" name="Freeform 83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sp>
              <p:nvSpPr>
                <p:cNvPr id="54356" name="Freeform 84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0 h 504"/>
                    <a:gd name="T2" fmla="*/ 0 w 2736"/>
                    <a:gd name="T3" fmla="*/ 0 h 504"/>
                    <a:gd name="T4" fmla="*/ 0 w 2736"/>
                    <a:gd name="T5" fmla="*/ 0 h 504"/>
                    <a:gd name="T6" fmla="*/ 0 w 2736"/>
                    <a:gd name="T7" fmla="*/ 0 h 504"/>
                    <a:gd name="T8" fmla="*/ 0 w 2736"/>
                    <a:gd name="T9" fmla="*/ 0 h 504"/>
                    <a:gd name="T10" fmla="*/ 0 w 2736"/>
                    <a:gd name="T11" fmla="*/ 0 h 504"/>
                    <a:gd name="T12" fmla="*/ 0 w 2736"/>
                    <a:gd name="T13" fmla="*/ 0 h 504"/>
                    <a:gd name="T14" fmla="*/ 0 w 2736"/>
                    <a:gd name="T15" fmla="*/ 0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36"/>
                    <a:gd name="T25" fmla="*/ 0 h 504"/>
                    <a:gd name="T26" fmla="*/ 2736 w 2736"/>
                    <a:gd name="T27" fmla="*/ 504 h 50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vi-VN">
                    <a:latin typeface=".VnArial Narrow" pitchFamily="34" charset="0"/>
                  </a:endParaRPr>
                </a:p>
              </p:txBody>
            </p:sp>
            <p:sp>
              <p:nvSpPr>
                <p:cNvPr id="54357" name="Freeform 85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>
                    <a:gd name="T0" fmla="*/ 0 w 1769"/>
                    <a:gd name="T1" fmla="*/ 0 h 791"/>
                    <a:gd name="T2" fmla="*/ 0 w 1769"/>
                    <a:gd name="T3" fmla="*/ 0 h 791"/>
                    <a:gd name="T4" fmla="*/ 0 w 1769"/>
                    <a:gd name="T5" fmla="*/ 0 h 791"/>
                    <a:gd name="T6" fmla="*/ 0 w 1769"/>
                    <a:gd name="T7" fmla="*/ 0 h 791"/>
                    <a:gd name="T8" fmla="*/ 0 w 1769"/>
                    <a:gd name="T9" fmla="*/ 0 h 791"/>
                    <a:gd name="T10" fmla="*/ 0 w 1769"/>
                    <a:gd name="T11" fmla="*/ 0 h 791"/>
                    <a:gd name="T12" fmla="*/ 0 w 1769"/>
                    <a:gd name="T13" fmla="*/ 0 h 791"/>
                    <a:gd name="T14" fmla="*/ 0 w 1769"/>
                    <a:gd name="T15" fmla="*/ 0 h 791"/>
                    <a:gd name="T16" fmla="*/ 0 w 1769"/>
                    <a:gd name="T17" fmla="*/ 0 h 791"/>
                    <a:gd name="T18" fmla="*/ 0 w 1769"/>
                    <a:gd name="T19" fmla="*/ 0 h 791"/>
                    <a:gd name="T20" fmla="*/ 0 w 1769"/>
                    <a:gd name="T21" fmla="*/ 0 h 791"/>
                    <a:gd name="T22" fmla="*/ 0 w 1769"/>
                    <a:gd name="T23" fmla="*/ 0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1769"/>
                    <a:gd name="T37" fmla="*/ 0 h 791"/>
                    <a:gd name="T38" fmla="*/ 1769 w 1769"/>
                    <a:gd name="T39" fmla="*/ 791 h 791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vi-VN">
                    <a:latin typeface=".VnArial Narrow" pitchFamily="34" charset="0"/>
                  </a:endParaRPr>
                </a:p>
              </p:txBody>
            </p:sp>
            <p:grpSp>
              <p:nvGrpSpPr>
                <p:cNvPr id="54358" name="Group 86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54359" name="Freeform 87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>
                      <a:gd name="T0" fmla="*/ 0 w 2736"/>
                      <a:gd name="T1" fmla="*/ 3 h 504"/>
                      <a:gd name="T2" fmla="*/ 7 w 2736"/>
                      <a:gd name="T3" fmla="*/ 1 h 504"/>
                      <a:gd name="T4" fmla="*/ 16 w 2736"/>
                      <a:gd name="T5" fmla="*/ 0 h 504"/>
                      <a:gd name="T6" fmla="*/ 24 w 2736"/>
                      <a:gd name="T7" fmla="*/ 0 h 504"/>
                      <a:gd name="T8" fmla="*/ 24 w 2736"/>
                      <a:gd name="T9" fmla="*/ 1 h 504"/>
                      <a:gd name="T10" fmla="*/ 16 w 2736"/>
                      <a:gd name="T11" fmla="*/ 1 h 504"/>
                      <a:gd name="T12" fmla="*/ 6 w 2736"/>
                      <a:gd name="T13" fmla="*/ 2 h 504"/>
                      <a:gd name="T14" fmla="*/ 0 w 2736"/>
                      <a:gd name="T15" fmla="*/ 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60" name="Freeform 88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0 h 791"/>
                      <a:gd name="T4" fmla="*/ 4 w 1769"/>
                      <a:gd name="T5" fmla="*/ 1 h 791"/>
                      <a:gd name="T6" fmla="*/ 5 w 1769"/>
                      <a:gd name="T7" fmla="*/ 3 h 791"/>
                      <a:gd name="T8" fmla="*/ 6 w 1769"/>
                      <a:gd name="T9" fmla="*/ 4 h 791"/>
                      <a:gd name="T10" fmla="*/ 6 w 1769"/>
                      <a:gd name="T11" fmla="*/ 5 h 791"/>
                      <a:gd name="T12" fmla="*/ 5 w 1769"/>
                      <a:gd name="T13" fmla="*/ 4 h 791"/>
                      <a:gd name="T14" fmla="*/ 5 w 1769"/>
                      <a:gd name="T15" fmla="*/ 3 h 791"/>
                      <a:gd name="T16" fmla="*/ 4 w 1769"/>
                      <a:gd name="T17" fmla="*/ 2 h 791"/>
                      <a:gd name="T18" fmla="*/ 2 w 1769"/>
                      <a:gd name="T19" fmla="*/ 1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61" name="Group 89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54362" name="Freeform 90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>
                      <a:gd name="T0" fmla="*/ 0 w 2736"/>
                      <a:gd name="T1" fmla="*/ 23 h 504"/>
                      <a:gd name="T2" fmla="*/ 11 w 2736"/>
                      <a:gd name="T3" fmla="*/ 8 h 504"/>
                      <a:gd name="T4" fmla="*/ 24 w 2736"/>
                      <a:gd name="T5" fmla="*/ 1 h 504"/>
                      <a:gd name="T6" fmla="*/ 37 w 2736"/>
                      <a:gd name="T7" fmla="*/ 1 h 504"/>
                      <a:gd name="T8" fmla="*/ 37 w 2736"/>
                      <a:gd name="T9" fmla="*/ 5 h 504"/>
                      <a:gd name="T10" fmla="*/ 24 w 2736"/>
                      <a:gd name="T11" fmla="*/ 5 h 504"/>
                      <a:gd name="T12" fmla="*/ 9 w 2736"/>
                      <a:gd name="T13" fmla="*/ 13 h 504"/>
                      <a:gd name="T14" fmla="*/ 0 w 2736"/>
                      <a:gd name="T15" fmla="*/ 2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63" name="Freeform 91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2 w 1769"/>
                      <a:gd name="T3" fmla="*/ 3 h 791"/>
                      <a:gd name="T4" fmla="*/ 6 w 1769"/>
                      <a:gd name="T5" fmla="*/ 9 h 791"/>
                      <a:gd name="T6" fmla="*/ 8 w 1769"/>
                      <a:gd name="T7" fmla="*/ 19 h 791"/>
                      <a:gd name="T8" fmla="*/ 9 w 1769"/>
                      <a:gd name="T9" fmla="*/ 27 h 791"/>
                      <a:gd name="T10" fmla="*/ 9 w 1769"/>
                      <a:gd name="T11" fmla="*/ 34 h 791"/>
                      <a:gd name="T12" fmla="*/ 8 w 1769"/>
                      <a:gd name="T13" fmla="*/ 28 h 791"/>
                      <a:gd name="T14" fmla="*/ 7 w 1769"/>
                      <a:gd name="T15" fmla="*/ 20 h 791"/>
                      <a:gd name="T16" fmla="*/ 6 w 1769"/>
                      <a:gd name="T17" fmla="*/ 13 h 791"/>
                      <a:gd name="T18" fmla="*/ 3 w 1769"/>
                      <a:gd name="T19" fmla="*/ 6 h 791"/>
                      <a:gd name="T20" fmla="*/ 0 w 1769"/>
                      <a:gd name="T21" fmla="*/ 3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64" name="Group 92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54365" name="Freeform 93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5 w 2736"/>
                      <a:gd name="T3" fmla="*/ 0 h 504"/>
                      <a:gd name="T4" fmla="*/ 9 w 2736"/>
                      <a:gd name="T5" fmla="*/ 0 h 504"/>
                      <a:gd name="T6" fmla="*/ 14 w 2736"/>
                      <a:gd name="T7" fmla="*/ 0 h 504"/>
                      <a:gd name="T8" fmla="*/ 14 w 2736"/>
                      <a:gd name="T9" fmla="*/ 0 h 504"/>
                      <a:gd name="T10" fmla="*/ 9 w 2736"/>
                      <a:gd name="T11" fmla="*/ 0 h 504"/>
                      <a:gd name="T12" fmla="*/ 3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66" name="Freeform 94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 w 1769"/>
                      <a:gd name="T3" fmla="*/ 0 h 791"/>
                      <a:gd name="T4" fmla="*/ 2 w 1769"/>
                      <a:gd name="T5" fmla="*/ 0 h 791"/>
                      <a:gd name="T6" fmla="*/ 3 w 1769"/>
                      <a:gd name="T7" fmla="*/ 0 h 791"/>
                      <a:gd name="T8" fmla="*/ 3 w 1769"/>
                      <a:gd name="T9" fmla="*/ 0 h 791"/>
                      <a:gd name="T10" fmla="*/ 3 w 1769"/>
                      <a:gd name="T11" fmla="*/ 0 h 791"/>
                      <a:gd name="T12" fmla="*/ 3 w 1769"/>
                      <a:gd name="T13" fmla="*/ 0 h 791"/>
                      <a:gd name="T14" fmla="*/ 3 w 1769"/>
                      <a:gd name="T15" fmla="*/ 0 h 791"/>
                      <a:gd name="T16" fmla="*/ 2 w 1769"/>
                      <a:gd name="T17" fmla="*/ 0 h 791"/>
                      <a:gd name="T18" fmla="*/ 1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67" name="Group 95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54368" name="Freeform 96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2 w 2736"/>
                      <a:gd name="T7" fmla="*/ 2 h 504"/>
                      <a:gd name="T8" fmla="*/ 270 w 2736"/>
                      <a:gd name="T9" fmla="*/ 9 h 504"/>
                      <a:gd name="T10" fmla="*/ 176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69" name="Freeform 97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6 h 791"/>
                      <a:gd name="T10" fmla="*/ 66 w 1769"/>
                      <a:gd name="T11" fmla="*/ 72 h 791"/>
                      <a:gd name="T12" fmla="*/ 62 w 1769"/>
                      <a:gd name="T13" fmla="*/ 58 h 791"/>
                      <a:gd name="T14" fmla="*/ 54 w 1769"/>
                      <a:gd name="T15" fmla="*/ 42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70" name="Group 98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54371" name="Freeform 99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58 w 2736"/>
                      <a:gd name="T3" fmla="*/ 15 h 504"/>
                      <a:gd name="T4" fmla="*/ 120 w 2736"/>
                      <a:gd name="T5" fmla="*/ 2 h 504"/>
                      <a:gd name="T6" fmla="*/ 184 w 2736"/>
                      <a:gd name="T7" fmla="*/ 2 h 504"/>
                      <a:gd name="T8" fmla="*/ 183 w 2736"/>
                      <a:gd name="T9" fmla="*/ 9 h 504"/>
                      <a:gd name="T10" fmla="*/ 118 w 2736"/>
                      <a:gd name="T11" fmla="*/ 9 h 504"/>
                      <a:gd name="T12" fmla="*/ 44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72" name="Freeform 100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3 w 1769"/>
                      <a:gd name="T3" fmla="*/ 6 h 791"/>
                      <a:gd name="T4" fmla="*/ 30 w 1769"/>
                      <a:gd name="T5" fmla="*/ 19 h 791"/>
                      <a:gd name="T6" fmla="*/ 43 w 1769"/>
                      <a:gd name="T7" fmla="*/ 40 h 791"/>
                      <a:gd name="T8" fmla="*/ 46 w 1769"/>
                      <a:gd name="T9" fmla="*/ 56 h 791"/>
                      <a:gd name="T10" fmla="*/ 45 w 1769"/>
                      <a:gd name="T11" fmla="*/ 72 h 791"/>
                      <a:gd name="T12" fmla="*/ 42 w 1769"/>
                      <a:gd name="T13" fmla="*/ 58 h 791"/>
                      <a:gd name="T14" fmla="*/ 37 w 1769"/>
                      <a:gd name="T15" fmla="*/ 42 h 791"/>
                      <a:gd name="T16" fmla="*/ 30 w 1769"/>
                      <a:gd name="T17" fmla="*/ 27 h 791"/>
                      <a:gd name="T18" fmla="*/ 15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73" name="Group 101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54374" name="Freeform 102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>
                      <a:gd name="T0" fmla="*/ 0 w 2736"/>
                      <a:gd name="T1" fmla="*/ 39 h 504"/>
                      <a:gd name="T2" fmla="*/ 83 w 2736"/>
                      <a:gd name="T3" fmla="*/ 13 h 504"/>
                      <a:gd name="T4" fmla="*/ 170 w 2736"/>
                      <a:gd name="T5" fmla="*/ 2 h 504"/>
                      <a:gd name="T6" fmla="*/ 261 w 2736"/>
                      <a:gd name="T7" fmla="*/ 2 h 504"/>
                      <a:gd name="T8" fmla="*/ 260 w 2736"/>
                      <a:gd name="T9" fmla="*/ 8 h 504"/>
                      <a:gd name="T10" fmla="*/ 169 w 2736"/>
                      <a:gd name="T11" fmla="*/ 8 h 504"/>
                      <a:gd name="T12" fmla="*/ 63 w 2736"/>
                      <a:gd name="T13" fmla="*/ 22 h 504"/>
                      <a:gd name="T14" fmla="*/ 0 w 2736"/>
                      <a:gd name="T15" fmla="*/ 3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75" name="Freeform 103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8 w 1769"/>
                      <a:gd name="T3" fmla="*/ 4 h 791"/>
                      <a:gd name="T4" fmla="*/ 44 w 1769"/>
                      <a:gd name="T5" fmla="*/ 16 h 791"/>
                      <a:gd name="T6" fmla="*/ 61 w 1769"/>
                      <a:gd name="T7" fmla="*/ 33 h 791"/>
                      <a:gd name="T8" fmla="*/ 66 w 1769"/>
                      <a:gd name="T9" fmla="*/ 47 h 791"/>
                      <a:gd name="T10" fmla="*/ 63 w 1769"/>
                      <a:gd name="T11" fmla="*/ 60 h 791"/>
                      <a:gd name="T12" fmla="*/ 60 w 1769"/>
                      <a:gd name="T13" fmla="*/ 48 h 791"/>
                      <a:gd name="T14" fmla="*/ 52 w 1769"/>
                      <a:gd name="T15" fmla="*/ 35 h 791"/>
                      <a:gd name="T16" fmla="*/ 42 w 1769"/>
                      <a:gd name="T17" fmla="*/ 23 h 791"/>
                      <a:gd name="T18" fmla="*/ 22 w 1769"/>
                      <a:gd name="T19" fmla="*/ 11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76" name="Group 104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54377" name="Freeform 105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2 w 2736"/>
                      <a:gd name="T7" fmla="*/ 2 h 504"/>
                      <a:gd name="T8" fmla="*/ 270 w 2736"/>
                      <a:gd name="T9" fmla="*/ 9 h 504"/>
                      <a:gd name="T10" fmla="*/ 176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78" name="Freeform 106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6 h 791"/>
                      <a:gd name="T10" fmla="*/ 66 w 1769"/>
                      <a:gd name="T11" fmla="*/ 72 h 791"/>
                      <a:gd name="T12" fmla="*/ 62 w 1769"/>
                      <a:gd name="T13" fmla="*/ 58 h 791"/>
                      <a:gd name="T14" fmla="*/ 54 w 1769"/>
                      <a:gd name="T15" fmla="*/ 42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79" name="Group 107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54380" name="Freeform 108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>
                      <a:gd name="T0" fmla="*/ 0 w 2736"/>
                      <a:gd name="T1" fmla="*/ 37 h 504"/>
                      <a:gd name="T2" fmla="*/ 69 w 2736"/>
                      <a:gd name="T3" fmla="*/ 12 h 504"/>
                      <a:gd name="T4" fmla="*/ 142 w 2736"/>
                      <a:gd name="T5" fmla="*/ 2 h 504"/>
                      <a:gd name="T6" fmla="*/ 218 w 2736"/>
                      <a:gd name="T7" fmla="*/ 2 h 504"/>
                      <a:gd name="T8" fmla="*/ 217 w 2736"/>
                      <a:gd name="T9" fmla="*/ 7 h 504"/>
                      <a:gd name="T10" fmla="*/ 141 w 2736"/>
                      <a:gd name="T11" fmla="*/ 7 h 504"/>
                      <a:gd name="T12" fmla="*/ 52 w 2736"/>
                      <a:gd name="T13" fmla="*/ 21 h 504"/>
                      <a:gd name="T14" fmla="*/ 0 w 2736"/>
                      <a:gd name="T15" fmla="*/ 3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81" name="Freeform 109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6 w 1769"/>
                      <a:gd name="T3" fmla="*/ 4 h 791"/>
                      <a:gd name="T4" fmla="*/ 37 w 1769"/>
                      <a:gd name="T5" fmla="*/ 15 h 791"/>
                      <a:gd name="T6" fmla="*/ 51 w 1769"/>
                      <a:gd name="T7" fmla="*/ 31 h 791"/>
                      <a:gd name="T8" fmla="*/ 55 w 1769"/>
                      <a:gd name="T9" fmla="*/ 44 h 791"/>
                      <a:gd name="T10" fmla="*/ 53 w 1769"/>
                      <a:gd name="T11" fmla="*/ 58 h 791"/>
                      <a:gd name="T12" fmla="*/ 50 w 1769"/>
                      <a:gd name="T13" fmla="*/ 46 h 791"/>
                      <a:gd name="T14" fmla="*/ 44 w 1769"/>
                      <a:gd name="T15" fmla="*/ 33 h 791"/>
                      <a:gd name="T16" fmla="*/ 35 w 1769"/>
                      <a:gd name="T17" fmla="*/ 22 h 791"/>
                      <a:gd name="T18" fmla="*/ 19 w 1769"/>
                      <a:gd name="T19" fmla="*/ 11 h 791"/>
                      <a:gd name="T20" fmla="*/ 0 w 1769"/>
                      <a:gd name="T21" fmla="*/ 5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82" name="Group 110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54383" name="Freeform 111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59 w 2736"/>
                      <a:gd name="T3" fmla="*/ 5 h 504"/>
                      <a:gd name="T4" fmla="*/ 122 w 2736"/>
                      <a:gd name="T5" fmla="*/ 0 h 504"/>
                      <a:gd name="T6" fmla="*/ 188 w 2736"/>
                      <a:gd name="T7" fmla="*/ 0 h 504"/>
                      <a:gd name="T8" fmla="*/ 187 w 2736"/>
                      <a:gd name="T9" fmla="*/ 3 h 504"/>
                      <a:gd name="T10" fmla="*/ 121 w 2736"/>
                      <a:gd name="T11" fmla="*/ 3 h 504"/>
                      <a:gd name="T12" fmla="*/ 45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84" name="Freeform 112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3 w 1769"/>
                      <a:gd name="T3" fmla="*/ 1 h 791"/>
                      <a:gd name="T4" fmla="*/ 32 w 1769"/>
                      <a:gd name="T5" fmla="*/ 5 h 791"/>
                      <a:gd name="T6" fmla="*/ 44 w 1769"/>
                      <a:gd name="T7" fmla="*/ 12 h 791"/>
                      <a:gd name="T8" fmla="*/ 48 w 1769"/>
                      <a:gd name="T9" fmla="*/ 17 h 791"/>
                      <a:gd name="T10" fmla="*/ 46 w 1769"/>
                      <a:gd name="T11" fmla="*/ 21 h 791"/>
                      <a:gd name="T12" fmla="*/ 43 w 1769"/>
                      <a:gd name="T13" fmla="*/ 18 h 791"/>
                      <a:gd name="T14" fmla="*/ 37 w 1769"/>
                      <a:gd name="T15" fmla="*/ 13 h 791"/>
                      <a:gd name="T16" fmla="*/ 30 w 1769"/>
                      <a:gd name="T17" fmla="*/ 8 h 791"/>
                      <a:gd name="T18" fmla="*/ 16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85" name="Group 113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54386" name="Freeform 114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39 w 2736"/>
                      <a:gd name="T3" fmla="*/ 5 h 504"/>
                      <a:gd name="T4" fmla="*/ 80 w 2736"/>
                      <a:gd name="T5" fmla="*/ 0 h 504"/>
                      <a:gd name="T6" fmla="*/ 123 w 2736"/>
                      <a:gd name="T7" fmla="*/ 0 h 504"/>
                      <a:gd name="T8" fmla="*/ 122 w 2736"/>
                      <a:gd name="T9" fmla="*/ 3 h 504"/>
                      <a:gd name="T10" fmla="*/ 79 w 2736"/>
                      <a:gd name="T11" fmla="*/ 3 h 504"/>
                      <a:gd name="T12" fmla="*/ 30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87" name="Freeform 115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8 w 1769"/>
                      <a:gd name="T3" fmla="*/ 1 h 791"/>
                      <a:gd name="T4" fmla="*/ 21 w 1769"/>
                      <a:gd name="T5" fmla="*/ 5 h 791"/>
                      <a:gd name="T6" fmla="*/ 29 w 1769"/>
                      <a:gd name="T7" fmla="*/ 12 h 791"/>
                      <a:gd name="T8" fmla="*/ 31 w 1769"/>
                      <a:gd name="T9" fmla="*/ 17 h 791"/>
                      <a:gd name="T10" fmla="*/ 30 w 1769"/>
                      <a:gd name="T11" fmla="*/ 21 h 791"/>
                      <a:gd name="T12" fmla="*/ 28 w 1769"/>
                      <a:gd name="T13" fmla="*/ 18 h 791"/>
                      <a:gd name="T14" fmla="*/ 25 w 1769"/>
                      <a:gd name="T15" fmla="*/ 13 h 791"/>
                      <a:gd name="T16" fmla="*/ 20 w 1769"/>
                      <a:gd name="T17" fmla="*/ 8 h 791"/>
                      <a:gd name="T18" fmla="*/ 10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4388" name="Group 116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54389" name="Freeform 117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>
                      <a:gd name="T0" fmla="*/ 0 w 2736"/>
                      <a:gd name="T1" fmla="*/ 4 h 504"/>
                      <a:gd name="T2" fmla="*/ 35 w 2736"/>
                      <a:gd name="T3" fmla="*/ 1 h 504"/>
                      <a:gd name="T4" fmla="*/ 71 w 2736"/>
                      <a:gd name="T5" fmla="*/ 0 h 504"/>
                      <a:gd name="T6" fmla="*/ 110 w 2736"/>
                      <a:gd name="T7" fmla="*/ 0 h 504"/>
                      <a:gd name="T8" fmla="*/ 109 w 2736"/>
                      <a:gd name="T9" fmla="*/ 1 h 504"/>
                      <a:gd name="T10" fmla="*/ 70 w 2736"/>
                      <a:gd name="T11" fmla="*/ 1 h 504"/>
                      <a:gd name="T12" fmla="*/ 26 w 2736"/>
                      <a:gd name="T13" fmla="*/ 2 h 504"/>
                      <a:gd name="T14" fmla="*/ 0 w 2736"/>
                      <a:gd name="T15" fmla="*/ 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4390" name="Freeform 118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0 h 791"/>
                      <a:gd name="T4" fmla="*/ 18 w 1769"/>
                      <a:gd name="T5" fmla="*/ 1 h 791"/>
                      <a:gd name="T6" fmla="*/ 25 w 1769"/>
                      <a:gd name="T7" fmla="*/ 3 h 791"/>
                      <a:gd name="T8" fmla="*/ 27 w 1769"/>
                      <a:gd name="T9" fmla="*/ 4 h 791"/>
                      <a:gd name="T10" fmla="*/ 27 w 1769"/>
                      <a:gd name="T11" fmla="*/ 6 h 791"/>
                      <a:gd name="T12" fmla="*/ 25 w 1769"/>
                      <a:gd name="T13" fmla="*/ 4 h 791"/>
                      <a:gd name="T14" fmla="*/ 22 w 1769"/>
                      <a:gd name="T15" fmla="*/ 3 h 791"/>
                      <a:gd name="T16" fmla="*/ 17 w 1769"/>
                      <a:gd name="T17" fmla="*/ 2 h 791"/>
                      <a:gd name="T18" fmla="*/ 9 w 1769"/>
                      <a:gd name="T19" fmla="*/ 1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</p:grpSp>
          <p:sp>
            <p:nvSpPr>
              <p:cNvPr id="54391" name="Freeform 119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1 w 776"/>
                  <a:gd name="T31" fmla="*/ 1 h 2368"/>
                  <a:gd name="T32" fmla="*/ 0 w 776"/>
                  <a:gd name="T33" fmla="*/ 1 h 2368"/>
                  <a:gd name="T34" fmla="*/ 1 w 776"/>
                  <a:gd name="T35" fmla="*/ 1 h 2368"/>
                  <a:gd name="T36" fmla="*/ 0 w 776"/>
                  <a:gd name="T37" fmla="*/ 1 h 2368"/>
                  <a:gd name="T38" fmla="*/ 1 w 776"/>
                  <a:gd name="T39" fmla="*/ 2 h 2368"/>
                  <a:gd name="T40" fmla="*/ 1 w 776"/>
                  <a:gd name="T41" fmla="*/ 2 h 2368"/>
                  <a:gd name="T42" fmla="*/ 1 w 776"/>
                  <a:gd name="T43" fmla="*/ 2 h 2368"/>
                  <a:gd name="T44" fmla="*/ 1 w 776"/>
                  <a:gd name="T45" fmla="*/ 2 h 2368"/>
                  <a:gd name="T46" fmla="*/ 1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392" name="Arc 120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2"/>
                  <a:gd name="T11" fmla="*/ 21600 w 21600"/>
                  <a:gd name="T12" fmla="*/ 21602 h 2160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393" name="Arc 121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0 w 36729"/>
                  <a:gd name="T1" fmla="*/ 0 h 21600"/>
                  <a:gd name="T2" fmla="*/ 0 w 36729"/>
                  <a:gd name="T3" fmla="*/ 0 h 21600"/>
                  <a:gd name="T4" fmla="*/ 0 w 36729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6729"/>
                  <a:gd name="T10" fmla="*/ 0 h 21600"/>
                  <a:gd name="T11" fmla="*/ 36729 w 36729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394" name="Arc 122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28940"/>
                  <a:gd name="T10" fmla="*/ 0 h 22305"/>
                  <a:gd name="T11" fmla="*/ 28940 w 28940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395" name="Arc 123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T0" fmla="*/ 0 w 30473"/>
                  <a:gd name="T1" fmla="*/ 0 h 22305"/>
                  <a:gd name="T2" fmla="*/ 0 w 30473"/>
                  <a:gd name="T3" fmla="*/ 0 h 22305"/>
                  <a:gd name="T4" fmla="*/ 0 w 30473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0473"/>
                  <a:gd name="T10" fmla="*/ 0 h 22305"/>
                  <a:gd name="T11" fmla="*/ 30473 w 30473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396" name="Arc 124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455"/>
                  <a:gd name="T10" fmla="*/ 0 h 22305"/>
                  <a:gd name="T11" fmla="*/ 34455 w 34455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397" name="Arc 125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812"/>
                  <a:gd name="T10" fmla="*/ 0 h 22305"/>
                  <a:gd name="T11" fmla="*/ 34812 w 34812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398" name="Arc 126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812"/>
                  <a:gd name="T10" fmla="*/ 0 h 22305"/>
                  <a:gd name="T11" fmla="*/ 34812 w 34812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399" name="Arc 127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812"/>
                  <a:gd name="T10" fmla="*/ 0 h 22305"/>
                  <a:gd name="T11" fmla="*/ 34812 w 34812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400" name="Freeform 128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1 w 776"/>
                  <a:gd name="T31" fmla="*/ 1 h 2368"/>
                  <a:gd name="T32" fmla="*/ 0 w 776"/>
                  <a:gd name="T33" fmla="*/ 1 h 2368"/>
                  <a:gd name="T34" fmla="*/ 1 w 776"/>
                  <a:gd name="T35" fmla="*/ 1 h 2368"/>
                  <a:gd name="T36" fmla="*/ 0 w 776"/>
                  <a:gd name="T37" fmla="*/ 1 h 2368"/>
                  <a:gd name="T38" fmla="*/ 1 w 776"/>
                  <a:gd name="T39" fmla="*/ 2 h 2368"/>
                  <a:gd name="T40" fmla="*/ 1 w 776"/>
                  <a:gd name="T41" fmla="*/ 2 h 2368"/>
                  <a:gd name="T42" fmla="*/ 1 w 776"/>
                  <a:gd name="T43" fmla="*/ 2 h 2368"/>
                  <a:gd name="T44" fmla="*/ 1 w 776"/>
                  <a:gd name="T45" fmla="*/ 2 h 2368"/>
                  <a:gd name="T46" fmla="*/ 1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401" name="Freeform 129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402" name="Arc 130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0 h 22305"/>
                  <a:gd name="T2" fmla="*/ 0 w 36830"/>
                  <a:gd name="T3" fmla="*/ 0 h 22305"/>
                  <a:gd name="T4" fmla="*/ 0 w 36830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6830"/>
                  <a:gd name="T10" fmla="*/ 0 h 22305"/>
                  <a:gd name="T11" fmla="*/ 36830 w 36830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403" name="Arc 131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T0" fmla="*/ 0 w 31881"/>
                  <a:gd name="T1" fmla="*/ 0 h 21600"/>
                  <a:gd name="T2" fmla="*/ 0 w 31881"/>
                  <a:gd name="T3" fmla="*/ 0 h 21600"/>
                  <a:gd name="T4" fmla="*/ 0 w 31881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1881"/>
                  <a:gd name="T10" fmla="*/ 0 h 21600"/>
                  <a:gd name="T11" fmla="*/ 31881 w 31881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404" name="Arc 132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T0" fmla="*/ 0 w 31146"/>
                  <a:gd name="T1" fmla="*/ 0 h 21600"/>
                  <a:gd name="T2" fmla="*/ 0 w 31146"/>
                  <a:gd name="T3" fmla="*/ 0 h 21600"/>
                  <a:gd name="T4" fmla="*/ 0 w 31146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1146"/>
                  <a:gd name="T10" fmla="*/ 0 h 21600"/>
                  <a:gd name="T11" fmla="*/ 31146 w 31146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405" name="Freeform 133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>
                  <a:gd name="T0" fmla="*/ 0 w 776"/>
                  <a:gd name="T1" fmla="*/ 0 h 2368"/>
                  <a:gd name="T2" fmla="*/ 12 w 776"/>
                  <a:gd name="T3" fmla="*/ 0 h 2368"/>
                  <a:gd name="T4" fmla="*/ 5 w 776"/>
                  <a:gd name="T5" fmla="*/ 0 h 2368"/>
                  <a:gd name="T6" fmla="*/ 16 w 776"/>
                  <a:gd name="T7" fmla="*/ 0 h 2368"/>
                  <a:gd name="T8" fmla="*/ 10 w 776"/>
                  <a:gd name="T9" fmla="*/ 0 h 2368"/>
                  <a:gd name="T10" fmla="*/ 19 w 776"/>
                  <a:gd name="T11" fmla="*/ 1 h 2368"/>
                  <a:gd name="T12" fmla="*/ 14 w 776"/>
                  <a:gd name="T13" fmla="*/ 1 h 2368"/>
                  <a:gd name="T14" fmla="*/ 24 w 776"/>
                  <a:gd name="T15" fmla="*/ 1 h 2368"/>
                  <a:gd name="T16" fmla="*/ 19 w 776"/>
                  <a:gd name="T17" fmla="*/ 1 h 2368"/>
                  <a:gd name="T18" fmla="*/ 26 w 776"/>
                  <a:gd name="T19" fmla="*/ 1 h 2368"/>
                  <a:gd name="T20" fmla="*/ 24 w 776"/>
                  <a:gd name="T21" fmla="*/ 1 h 2368"/>
                  <a:gd name="T22" fmla="*/ 28 w 776"/>
                  <a:gd name="T23" fmla="*/ 1 h 2368"/>
                  <a:gd name="T24" fmla="*/ 28 w 776"/>
                  <a:gd name="T25" fmla="*/ 1 h 2368"/>
                  <a:gd name="T26" fmla="*/ 33 w 776"/>
                  <a:gd name="T27" fmla="*/ 1 h 2368"/>
                  <a:gd name="T28" fmla="*/ 31 w 776"/>
                  <a:gd name="T29" fmla="*/ 1 h 2368"/>
                  <a:gd name="T30" fmla="*/ 36 w 776"/>
                  <a:gd name="T31" fmla="*/ 1 h 2368"/>
                  <a:gd name="T32" fmla="*/ 33 w 776"/>
                  <a:gd name="T33" fmla="*/ 2 h 2368"/>
                  <a:gd name="T34" fmla="*/ 36 w 776"/>
                  <a:gd name="T35" fmla="*/ 2 h 2368"/>
                  <a:gd name="T36" fmla="*/ 33 w 776"/>
                  <a:gd name="T37" fmla="*/ 2 h 2368"/>
                  <a:gd name="T38" fmla="*/ 38 w 776"/>
                  <a:gd name="T39" fmla="*/ 2 h 2368"/>
                  <a:gd name="T40" fmla="*/ 36 w 776"/>
                  <a:gd name="T41" fmla="*/ 2 h 2368"/>
                  <a:gd name="T42" fmla="*/ 38 w 776"/>
                  <a:gd name="T43" fmla="*/ 2 h 2368"/>
                  <a:gd name="T44" fmla="*/ 36 w 776"/>
                  <a:gd name="T45" fmla="*/ 2 h 2368"/>
                  <a:gd name="T46" fmla="*/ 38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406" name="Freeform 134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2 w 776"/>
                  <a:gd name="T7" fmla="*/ 0 h 2368"/>
                  <a:gd name="T8" fmla="*/ 1 w 776"/>
                  <a:gd name="T9" fmla="*/ 0 h 2368"/>
                  <a:gd name="T10" fmla="*/ 2 w 776"/>
                  <a:gd name="T11" fmla="*/ 1 h 2368"/>
                  <a:gd name="T12" fmla="*/ 2 w 776"/>
                  <a:gd name="T13" fmla="*/ 1 h 2368"/>
                  <a:gd name="T14" fmla="*/ 2 w 776"/>
                  <a:gd name="T15" fmla="*/ 1 h 2368"/>
                  <a:gd name="T16" fmla="*/ 2 w 776"/>
                  <a:gd name="T17" fmla="*/ 1 h 2368"/>
                  <a:gd name="T18" fmla="*/ 3 w 776"/>
                  <a:gd name="T19" fmla="*/ 1 h 2368"/>
                  <a:gd name="T20" fmla="*/ 2 w 776"/>
                  <a:gd name="T21" fmla="*/ 1 h 2368"/>
                  <a:gd name="T22" fmla="*/ 3 w 776"/>
                  <a:gd name="T23" fmla="*/ 1 h 2368"/>
                  <a:gd name="T24" fmla="*/ 3 w 776"/>
                  <a:gd name="T25" fmla="*/ 1 h 2368"/>
                  <a:gd name="T26" fmla="*/ 4 w 776"/>
                  <a:gd name="T27" fmla="*/ 1 h 2368"/>
                  <a:gd name="T28" fmla="*/ 3 w 776"/>
                  <a:gd name="T29" fmla="*/ 1 h 2368"/>
                  <a:gd name="T30" fmla="*/ 4 w 776"/>
                  <a:gd name="T31" fmla="*/ 1 h 2368"/>
                  <a:gd name="T32" fmla="*/ 4 w 776"/>
                  <a:gd name="T33" fmla="*/ 2 h 2368"/>
                  <a:gd name="T34" fmla="*/ 4 w 776"/>
                  <a:gd name="T35" fmla="*/ 2 h 2368"/>
                  <a:gd name="T36" fmla="*/ 4 w 776"/>
                  <a:gd name="T37" fmla="*/ 2 h 2368"/>
                  <a:gd name="T38" fmla="*/ 4 w 776"/>
                  <a:gd name="T39" fmla="*/ 2 h 2368"/>
                  <a:gd name="T40" fmla="*/ 4 w 776"/>
                  <a:gd name="T41" fmla="*/ 2 h 2368"/>
                  <a:gd name="T42" fmla="*/ 4 w 776"/>
                  <a:gd name="T43" fmla="*/ 2 h 2368"/>
                  <a:gd name="T44" fmla="*/ 4 w 776"/>
                  <a:gd name="T45" fmla="*/ 2 h 2368"/>
                  <a:gd name="T46" fmla="*/ 4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407" name="Freeform 135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1 h 2368"/>
                  <a:gd name="T12" fmla="*/ 0 w 776"/>
                  <a:gd name="T13" fmla="*/ 1 h 2368"/>
                  <a:gd name="T14" fmla="*/ 0 w 776"/>
                  <a:gd name="T15" fmla="*/ 1 h 2368"/>
                  <a:gd name="T16" fmla="*/ 0 w 776"/>
                  <a:gd name="T17" fmla="*/ 1 h 2368"/>
                  <a:gd name="T18" fmla="*/ 0 w 776"/>
                  <a:gd name="T19" fmla="*/ 1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0 w 776"/>
                  <a:gd name="T31" fmla="*/ 1 h 2368"/>
                  <a:gd name="T32" fmla="*/ 0 w 776"/>
                  <a:gd name="T33" fmla="*/ 2 h 2368"/>
                  <a:gd name="T34" fmla="*/ 0 w 776"/>
                  <a:gd name="T35" fmla="*/ 2 h 2368"/>
                  <a:gd name="T36" fmla="*/ 0 w 776"/>
                  <a:gd name="T37" fmla="*/ 2 h 2368"/>
                  <a:gd name="T38" fmla="*/ 0 w 776"/>
                  <a:gd name="T39" fmla="*/ 2 h 2368"/>
                  <a:gd name="T40" fmla="*/ 0 w 776"/>
                  <a:gd name="T41" fmla="*/ 2 h 2368"/>
                  <a:gd name="T42" fmla="*/ 0 w 776"/>
                  <a:gd name="T43" fmla="*/ 2 h 2368"/>
                  <a:gd name="T44" fmla="*/ 0 w 776"/>
                  <a:gd name="T45" fmla="*/ 2 h 2368"/>
                  <a:gd name="T46" fmla="*/ 0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408" name="Freeform 136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0 h 2368"/>
                  <a:gd name="T2" fmla="*/ 8 w 776"/>
                  <a:gd name="T3" fmla="*/ 0 h 2368"/>
                  <a:gd name="T4" fmla="*/ 4 w 776"/>
                  <a:gd name="T5" fmla="*/ 0 h 2368"/>
                  <a:gd name="T6" fmla="*/ 11 w 776"/>
                  <a:gd name="T7" fmla="*/ 0 h 2368"/>
                  <a:gd name="T8" fmla="*/ 7 w 776"/>
                  <a:gd name="T9" fmla="*/ 1 h 2368"/>
                  <a:gd name="T10" fmla="*/ 13 w 776"/>
                  <a:gd name="T11" fmla="*/ 1 h 2368"/>
                  <a:gd name="T12" fmla="*/ 10 w 776"/>
                  <a:gd name="T13" fmla="*/ 1 h 2368"/>
                  <a:gd name="T14" fmla="*/ 16 w 776"/>
                  <a:gd name="T15" fmla="*/ 1 h 2368"/>
                  <a:gd name="T16" fmla="*/ 13 w 776"/>
                  <a:gd name="T17" fmla="*/ 1 h 2368"/>
                  <a:gd name="T18" fmla="*/ 18 w 776"/>
                  <a:gd name="T19" fmla="*/ 1 h 2368"/>
                  <a:gd name="T20" fmla="*/ 16 w 776"/>
                  <a:gd name="T21" fmla="*/ 1 h 2368"/>
                  <a:gd name="T22" fmla="*/ 20 w 776"/>
                  <a:gd name="T23" fmla="*/ 1 h 2368"/>
                  <a:gd name="T24" fmla="*/ 20 w 776"/>
                  <a:gd name="T25" fmla="*/ 1 h 2368"/>
                  <a:gd name="T26" fmla="*/ 23 w 776"/>
                  <a:gd name="T27" fmla="*/ 1 h 2368"/>
                  <a:gd name="T28" fmla="*/ 21 w 776"/>
                  <a:gd name="T29" fmla="*/ 2 h 2368"/>
                  <a:gd name="T30" fmla="*/ 24 w 776"/>
                  <a:gd name="T31" fmla="*/ 2 h 2368"/>
                  <a:gd name="T32" fmla="*/ 23 w 776"/>
                  <a:gd name="T33" fmla="*/ 2 h 2368"/>
                  <a:gd name="T34" fmla="*/ 24 w 776"/>
                  <a:gd name="T35" fmla="*/ 2 h 2368"/>
                  <a:gd name="T36" fmla="*/ 23 w 776"/>
                  <a:gd name="T37" fmla="*/ 2 h 2368"/>
                  <a:gd name="T38" fmla="*/ 26 w 776"/>
                  <a:gd name="T39" fmla="*/ 2 h 2368"/>
                  <a:gd name="T40" fmla="*/ 24 w 776"/>
                  <a:gd name="T41" fmla="*/ 3 h 2368"/>
                  <a:gd name="T42" fmla="*/ 26 w 776"/>
                  <a:gd name="T43" fmla="*/ 3 h 2368"/>
                  <a:gd name="T44" fmla="*/ 24 w 776"/>
                  <a:gd name="T45" fmla="*/ 3 h 2368"/>
                  <a:gd name="T46" fmla="*/ 26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409" name="Freeform 137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>
                  <a:gd name="T0" fmla="*/ 0 w 776"/>
                  <a:gd name="T1" fmla="*/ 0 h 2368"/>
                  <a:gd name="T2" fmla="*/ 64 w 776"/>
                  <a:gd name="T3" fmla="*/ 0 h 2368"/>
                  <a:gd name="T4" fmla="*/ 26 w 776"/>
                  <a:gd name="T5" fmla="*/ 0 h 2368"/>
                  <a:gd name="T6" fmla="*/ 90 w 776"/>
                  <a:gd name="T7" fmla="*/ 0 h 2368"/>
                  <a:gd name="T8" fmla="*/ 51 w 776"/>
                  <a:gd name="T9" fmla="*/ 0 h 2368"/>
                  <a:gd name="T10" fmla="*/ 102 w 776"/>
                  <a:gd name="T11" fmla="*/ 0 h 2368"/>
                  <a:gd name="T12" fmla="*/ 77 w 776"/>
                  <a:gd name="T13" fmla="*/ 0 h 2368"/>
                  <a:gd name="T14" fmla="*/ 127 w 776"/>
                  <a:gd name="T15" fmla="*/ 0 h 2368"/>
                  <a:gd name="T16" fmla="*/ 102 w 776"/>
                  <a:gd name="T17" fmla="*/ 0 h 2368"/>
                  <a:gd name="T18" fmla="*/ 140 w 776"/>
                  <a:gd name="T19" fmla="*/ 0 h 2368"/>
                  <a:gd name="T20" fmla="*/ 127 w 776"/>
                  <a:gd name="T21" fmla="*/ 0 h 2368"/>
                  <a:gd name="T22" fmla="*/ 153 w 776"/>
                  <a:gd name="T23" fmla="*/ 0 h 2368"/>
                  <a:gd name="T24" fmla="*/ 153 w 776"/>
                  <a:gd name="T25" fmla="*/ 0 h 2368"/>
                  <a:gd name="T26" fmla="*/ 178 w 776"/>
                  <a:gd name="T27" fmla="*/ 0 h 2368"/>
                  <a:gd name="T28" fmla="*/ 165 w 776"/>
                  <a:gd name="T29" fmla="*/ 0 h 2368"/>
                  <a:gd name="T30" fmla="*/ 190 w 776"/>
                  <a:gd name="T31" fmla="*/ 0 h 2368"/>
                  <a:gd name="T32" fmla="*/ 178 w 776"/>
                  <a:gd name="T33" fmla="*/ 0 h 2368"/>
                  <a:gd name="T34" fmla="*/ 190 w 776"/>
                  <a:gd name="T35" fmla="*/ 0 h 2368"/>
                  <a:gd name="T36" fmla="*/ 178 w 776"/>
                  <a:gd name="T37" fmla="*/ 0 h 2368"/>
                  <a:gd name="T38" fmla="*/ 204 w 776"/>
                  <a:gd name="T39" fmla="*/ 0 h 2368"/>
                  <a:gd name="T40" fmla="*/ 190 w 776"/>
                  <a:gd name="T41" fmla="*/ 0 h 2368"/>
                  <a:gd name="T42" fmla="*/ 204 w 776"/>
                  <a:gd name="T43" fmla="*/ 0 h 2368"/>
                  <a:gd name="T44" fmla="*/ 190 w 776"/>
                  <a:gd name="T45" fmla="*/ 0 h 2368"/>
                  <a:gd name="T46" fmla="*/ 204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410" name="Freeform 138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1 w 776"/>
                  <a:gd name="T7" fmla="*/ 0 h 2368"/>
                  <a:gd name="T8" fmla="*/ 1 w 776"/>
                  <a:gd name="T9" fmla="*/ 0 h 2368"/>
                  <a:gd name="T10" fmla="*/ 2 w 776"/>
                  <a:gd name="T11" fmla="*/ 0 h 2368"/>
                  <a:gd name="T12" fmla="*/ 1 w 776"/>
                  <a:gd name="T13" fmla="*/ 0 h 2368"/>
                  <a:gd name="T14" fmla="*/ 2 w 776"/>
                  <a:gd name="T15" fmla="*/ 0 h 2368"/>
                  <a:gd name="T16" fmla="*/ 2 w 776"/>
                  <a:gd name="T17" fmla="*/ 0 h 2368"/>
                  <a:gd name="T18" fmla="*/ 2 w 776"/>
                  <a:gd name="T19" fmla="*/ 0 h 2368"/>
                  <a:gd name="T20" fmla="*/ 2 w 776"/>
                  <a:gd name="T21" fmla="*/ 0 h 2368"/>
                  <a:gd name="T22" fmla="*/ 2 w 776"/>
                  <a:gd name="T23" fmla="*/ 1 h 2368"/>
                  <a:gd name="T24" fmla="*/ 2 w 776"/>
                  <a:gd name="T25" fmla="*/ 1 h 2368"/>
                  <a:gd name="T26" fmla="*/ 3 w 776"/>
                  <a:gd name="T27" fmla="*/ 1 h 2368"/>
                  <a:gd name="T28" fmla="*/ 3 w 776"/>
                  <a:gd name="T29" fmla="*/ 1 h 2368"/>
                  <a:gd name="T30" fmla="*/ 3 w 776"/>
                  <a:gd name="T31" fmla="*/ 1 h 2368"/>
                  <a:gd name="T32" fmla="*/ 3 w 776"/>
                  <a:gd name="T33" fmla="*/ 1 h 2368"/>
                  <a:gd name="T34" fmla="*/ 3 w 776"/>
                  <a:gd name="T35" fmla="*/ 1 h 2368"/>
                  <a:gd name="T36" fmla="*/ 3 w 776"/>
                  <a:gd name="T37" fmla="*/ 1 h 2368"/>
                  <a:gd name="T38" fmla="*/ 3 w 776"/>
                  <a:gd name="T39" fmla="*/ 1 h 2368"/>
                  <a:gd name="T40" fmla="*/ 3 w 776"/>
                  <a:gd name="T41" fmla="*/ 1 h 2368"/>
                  <a:gd name="T42" fmla="*/ 3 w 776"/>
                  <a:gd name="T43" fmla="*/ 2 h 2368"/>
                  <a:gd name="T44" fmla="*/ 3 w 776"/>
                  <a:gd name="T45" fmla="*/ 2 h 2368"/>
                  <a:gd name="T46" fmla="*/ 3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411" name="Freeform 139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4" cy="329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4412" name="Freeform 140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</p:grpSp>
      </p:grpSp>
      <p:grpSp>
        <p:nvGrpSpPr>
          <p:cNvPr id="20636" name="Group 141"/>
          <p:cNvGrpSpPr>
            <a:grpSpLocks/>
          </p:cNvGrpSpPr>
          <p:nvPr/>
        </p:nvGrpSpPr>
        <p:grpSpPr bwMode="auto">
          <a:xfrm>
            <a:off x="4953000" y="3733800"/>
            <a:ext cx="4000500" cy="2314575"/>
            <a:chOff x="3072" y="2700"/>
            <a:chExt cx="2520" cy="1458"/>
          </a:xfrm>
        </p:grpSpPr>
        <p:pic>
          <p:nvPicPr>
            <p:cNvPr id="54414" name="Picture 142" descr="do nan 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628" y="2958"/>
              <a:ext cx="964" cy="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4415" name="Text Box 143"/>
            <p:cNvSpPr txBox="1">
              <a:spLocks noChangeArrowheads="1"/>
            </p:cNvSpPr>
            <p:nvPr/>
          </p:nvSpPr>
          <p:spPr bwMode="auto">
            <a:xfrm>
              <a:off x="3072" y="2700"/>
              <a:ext cx="2208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4000">
                  <a:solidFill>
                    <a:srgbClr val="FF0000"/>
                  </a:solidFill>
                  <a:latin typeface=".VnAristote" pitchFamily="34" charset="0"/>
                </a:rPr>
                <a:t>Xin chóc mõng!</a:t>
              </a:r>
            </a:p>
          </p:txBody>
        </p:sp>
      </p:grpSp>
      <p:sp>
        <p:nvSpPr>
          <p:cNvPr id="5264" name="Text Box 144"/>
          <p:cNvSpPr txBox="1">
            <a:spLocks noChangeArrowheads="1"/>
          </p:cNvSpPr>
          <p:nvPr/>
        </p:nvSpPr>
        <p:spPr bwMode="auto">
          <a:xfrm>
            <a:off x="5029200" y="4419600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Avant" pitchFamily="34" charset="0"/>
              </a:rPr>
              <a:t>C. 900</a:t>
            </a:r>
          </a:p>
        </p:txBody>
      </p:sp>
      <p:sp>
        <p:nvSpPr>
          <p:cNvPr id="5265" name="Text Box 145"/>
          <p:cNvSpPr txBox="1">
            <a:spLocks noChangeArrowheads="1"/>
          </p:cNvSpPr>
          <p:nvPr/>
        </p:nvSpPr>
        <p:spPr bwMode="auto">
          <a:xfrm>
            <a:off x="5029200" y="2895600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Avant" pitchFamily="34" charset="0"/>
              </a:rPr>
              <a:t>B. 9000</a:t>
            </a:r>
          </a:p>
        </p:txBody>
      </p:sp>
      <p:sp>
        <p:nvSpPr>
          <p:cNvPr id="54418" name="Text Box 144"/>
          <p:cNvSpPr txBox="1">
            <a:spLocks noChangeArrowheads="1"/>
          </p:cNvSpPr>
          <p:nvPr/>
        </p:nvSpPr>
        <p:spPr bwMode="auto">
          <a:xfrm>
            <a:off x="533400" y="2273300"/>
            <a:ext cx="3581400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sz="2800" b="1">
                <a:solidFill>
                  <a:srgbClr val="E73113"/>
                </a:solidFill>
                <a:latin typeface=".VnAvant" pitchFamily="34" charset="0"/>
              </a:rPr>
              <a:t>Chän ®¸p ¸n ®óng</a:t>
            </a:r>
          </a:p>
        </p:txBody>
      </p:sp>
      <p:pic>
        <p:nvPicPr>
          <p:cNvPr id="54419" name="Picture 146" descr="ong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0038" y="409575"/>
            <a:ext cx="120967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2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5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64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5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4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2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5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5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65"/>
                  </p:tgtEl>
                </p:cond>
              </p:nextCondLst>
            </p:seq>
          </p:childTnLst>
        </p:cTn>
      </p:par>
    </p:tnLst>
    <p:bldLst>
      <p:bldP spid="5123" grpId="0"/>
      <p:bldP spid="5124" grpId="0"/>
      <p:bldP spid="5124" grpId="1"/>
      <p:bldP spid="5124" grpId="2"/>
      <p:bldP spid="5264" grpId="0"/>
      <p:bldP spid="5265" grpId="0"/>
      <p:bldP spid="5265" grpId="1"/>
      <p:bldP spid="5265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font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28600" y="-228600"/>
            <a:ext cx="9982200" cy="727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81000" y="2689225"/>
            <a:ext cx="39624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latin typeface=".VnArial" pitchFamily="34" charset="0"/>
              </a:rPr>
              <a:t> </a:t>
            </a:r>
            <a:r>
              <a:rPr lang="en-US" sz="2400">
                <a:latin typeface="Comic Sans MS" pitchFamily="66" charset="0"/>
              </a:rPr>
              <a:t>Số gồm 12 trăm, 12 chục, 12 đơn vị là: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181600" y="2863850"/>
            <a:ext cx="3657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75000"/>
              </a:lnSpc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.VnAvant" pitchFamily="34" charset="0"/>
              </a:rPr>
              <a:t>B. 121212 </a:t>
            </a:r>
          </a:p>
        </p:txBody>
      </p:sp>
      <p:pic>
        <p:nvPicPr>
          <p:cNvPr id="13317" name="Picture 5" descr="questionmark_w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1639888"/>
            <a:ext cx="69691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943600" y="1905000"/>
            <a:ext cx="2840038" cy="3254375"/>
            <a:chOff x="3115" y="0"/>
            <a:chExt cx="2170" cy="2486"/>
          </a:xfrm>
        </p:grpSpPr>
        <p:grpSp>
          <p:nvGrpSpPr>
            <p:cNvPr id="13319" name="Group 7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3320" name="Oval 8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321" name="Oval 9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</p:grpSp>
        <p:grpSp>
          <p:nvGrpSpPr>
            <p:cNvPr id="13322" name="Group 10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3323" name="Oval 11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324" name="Oval 12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</p:grpSp>
        <p:grpSp>
          <p:nvGrpSpPr>
            <p:cNvPr id="13325" name="Group 13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3326" name="Oval 1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327" name="Oval 1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</p:grpSp>
        <p:grpSp>
          <p:nvGrpSpPr>
            <p:cNvPr id="13328" name="Group 16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3329" name="Group 17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3330" name="Oval 18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>
                    <a:latin typeface=".VnArial Narrow" pitchFamily="34" charset="0"/>
                  </a:endParaRPr>
                </a:p>
              </p:txBody>
            </p:sp>
            <p:sp>
              <p:nvSpPr>
                <p:cNvPr id="13331" name="Oval 19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>
                    <a:latin typeface=".VnArial Narrow" pitchFamily="34" charset="0"/>
                  </a:endParaRPr>
                </a:p>
              </p:txBody>
            </p:sp>
          </p:grpSp>
          <p:grpSp>
            <p:nvGrpSpPr>
              <p:cNvPr id="13332" name="Group 20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3333" name="Group 21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3334" name="Freeform 22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2 w 2736"/>
                      <a:gd name="T7" fmla="*/ 2 h 504"/>
                      <a:gd name="T8" fmla="*/ 270 w 2736"/>
                      <a:gd name="T9" fmla="*/ 9 h 504"/>
                      <a:gd name="T10" fmla="*/ 176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35" name="Freeform 23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6 h 791"/>
                      <a:gd name="T10" fmla="*/ 66 w 1769"/>
                      <a:gd name="T11" fmla="*/ 72 h 791"/>
                      <a:gd name="T12" fmla="*/ 62 w 1769"/>
                      <a:gd name="T13" fmla="*/ 58 h 791"/>
                      <a:gd name="T14" fmla="*/ 54 w 1769"/>
                      <a:gd name="T15" fmla="*/ 42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336" name="Group 24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3337" name="Freeform 25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>
                      <a:gd name="T0" fmla="*/ 0 w 2736"/>
                      <a:gd name="T1" fmla="*/ 78 h 504"/>
                      <a:gd name="T2" fmla="*/ 111 w 2736"/>
                      <a:gd name="T3" fmla="*/ 26 h 504"/>
                      <a:gd name="T4" fmla="*/ 227 w 2736"/>
                      <a:gd name="T5" fmla="*/ 4 h 504"/>
                      <a:gd name="T6" fmla="*/ 351 w 2736"/>
                      <a:gd name="T7" fmla="*/ 4 h 504"/>
                      <a:gd name="T8" fmla="*/ 348 w 2736"/>
                      <a:gd name="T9" fmla="*/ 16 h 504"/>
                      <a:gd name="T10" fmla="*/ 226 w 2736"/>
                      <a:gd name="T11" fmla="*/ 16 h 504"/>
                      <a:gd name="T12" fmla="*/ 84 w 2736"/>
                      <a:gd name="T13" fmla="*/ 45 h 504"/>
                      <a:gd name="T14" fmla="*/ 0 w 2736"/>
                      <a:gd name="T15" fmla="*/ 7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38" name="Freeform 26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25 w 1769"/>
                      <a:gd name="T3" fmla="*/ 9 h 791"/>
                      <a:gd name="T4" fmla="*/ 58 w 1769"/>
                      <a:gd name="T5" fmla="*/ 31 h 791"/>
                      <a:gd name="T6" fmla="*/ 81 w 1769"/>
                      <a:gd name="T7" fmla="*/ 67 h 791"/>
                      <a:gd name="T8" fmla="*/ 89 w 1769"/>
                      <a:gd name="T9" fmla="*/ 94 h 791"/>
                      <a:gd name="T10" fmla="*/ 85 w 1769"/>
                      <a:gd name="T11" fmla="*/ 122 h 791"/>
                      <a:gd name="T12" fmla="*/ 80 w 1769"/>
                      <a:gd name="T13" fmla="*/ 99 h 791"/>
                      <a:gd name="T14" fmla="*/ 70 w 1769"/>
                      <a:gd name="T15" fmla="*/ 71 h 791"/>
                      <a:gd name="T16" fmla="*/ 56 w 1769"/>
                      <a:gd name="T17" fmla="*/ 46 h 791"/>
                      <a:gd name="T18" fmla="*/ 29 w 1769"/>
                      <a:gd name="T19" fmla="*/ 23 h 791"/>
                      <a:gd name="T20" fmla="*/ 0 w 1769"/>
                      <a:gd name="T21" fmla="*/ 1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339" name="Group 27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3340" name="Freeform 28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>
                      <a:gd name="T0" fmla="*/ 0 w 2736"/>
                      <a:gd name="T1" fmla="*/ 40 h 504"/>
                      <a:gd name="T2" fmla="*/ 89 w 2736"/>
                      <a:gd name="T3" fmla="*/ 13 h 504"/>
                      <a:gd name="T4" fmla="*/ 183 w 2736"/>
                      <a:gd name="T5" fmla="*/ 2 h 504"/>
                      <a:gd name="T6" fmla="*/ 282 w 2736"/>
                      <a:gd name="T7" fmla="*/ 2 h 504"/>
                      <a:gd name="T8" fmla="*/ 280 w 2736"/>
                      <a:gd name="T9" fmla="*/ 8 h 504"/>
                      <a:gd name="T10" fmla="*/ 181 w 2736"/>
                      <a:gd name="T11" fmla="*/ 8 h 504"/>
                      <a:gd name="T12" fmla="*/ 67 w 2736"/>
                      <a:gd name="T13" fmla="*/ 24 h 504"/>
                      <a:gd name="T14" fmla="*/ 0 w 2736"/>
                      <a:gd name="T15" fmla="*/ 4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41" name="Freeform 29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4 h 791"/>
                      <a:gd name="T4" fmla="*/ 47 w 1769"/>
                      <a:gd name="T5" fmla="*/ 16 h 791"/>
                      <a:gd name="T6" fmla="*/ 65 w 1769"/>
                      <a:gd name="T7" fmla="*/ 34 h 791"/>
                      <a:gd name="T8" fmla="*/ 71 w 1769"/>
                      <a:gd name="T9" fmla="*/ 48 h 791"/>
                      <a:gd name="T10" fmla="*/ 68 w 1769"/>
                      <a:gd name="T11" fmla="*/ 63 h 791"/>
                      <a:gd name="T12" fmla="*/ 64 w 1769"/>
                      <a:gd name="T13" fmla="*/ 50 h 791"/>
                      <a:gd name="T14" fmla="*/ 56 w 1769"/>
                      <a:gd name="T15" fmla="*/ 36 h 791"/>
                      <a:gd name="T16" fmla="*/ 45 w 1769"/>
                      <a:gd name="T17" fmla="*/ 23 h 791"/>
                      <a:gd name="T18" fmla="*/ 24 w 1769"/>
                      <a:gd name="T19" fmla="*/ 12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342" name="Group 30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3343" name="Freeform 31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>
                      <a:gd name="T0" fmla="*/ 0 w 2736"/>
                      <a:gd name="T1" fmla="*/ 65 h 504"/>
                      <a:gd name="T2" fmla="*/ 75 w 2736"/>
                      <a:gd name="T3" fmla="*/ 22 h 504"/>
                      <a:gd name="T4" fmla="*/ 154 w 2736"/>
                      <a:gd name="T5" fmla="*/ 3 h 504"/>
                      <a:gd name="T6" fmla="*/ 237 w 2736"/>
                      <a:gd name="T7" fmla="*/ 3 h 504"/>
                      <a:gd name="T8" fmla="*/ 235 w 2736"/>
                      <a:gd name="T9" fmla="*/ 13 h 504"/>
                      <a:gd name="T10" fmla="*/ 153 w 2736"/>
                      <a:gd name="T11" fmla="*/ 13 h 504"/>
                      <a:gd name="T12" fmla="*/ 57 w 2736"/>
                      <a:gd name="T13" fmla="*/ 38 h 504"/>
                      <a:gd name="T14" fmla="*/ 0 w 2736"/>
                      <a:gd name="T15" fmla="*/ 6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44" name="Freeform 32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7 w 1769"/>
                      <a:gd name="T3" fmla="*/ 7 h 791"/>
                      <a:gd name="T4" fmla="*/ 40 w 1769"/>
                      <a:gd name="T5" fmla="*/ 26 h 791"/>
                      <a:gd name="T6" fmla="*/ 55 w 1769"/>
                      <a:gd name="T7" fmla="*/ 56 h 791"/>
                      <a:gd name="T8" fmla="*/ 60 w 1769"/>
                      <a:gd name="T9" fmla="*/ 79 h 791"/>
                      <a:gd name="T10" fmla="*/ 58 w 1769"/>
                      <a:gd name="T11" fmla="*/ 102 h 791"/>
                      <a:gd name="T12" fmla="*/ 54 w 1769"/>
                      <a:gd name="T13" fmla="*/ 82 h 791"/>
                      <a:gd name="T14" fmla="*/ 47 w 1769"/>
                      <a:gd name="T15" fmla="*/ 59 h 791"/>
                      <a:gd name="T16" fmla="*/ 38 w 1769"/>
                      <a:gd name="T17" fmla="*/ 39 h 791"/>
                      <a:gd name="T18" fmla="*/ 20 w 1769"/>
                      <a:gd name="T19" fmla="*/ 20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345" name="Group 33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3346" name="Freeform 34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50 w 2736"/>
                      <a:gd name="T3" fmla="*/ 15 h 504"/>
                      <a:gd name="T4" fmla="*/ 102 w 2736"/>
                      <a:gd name="T5" fmla="*/ 2 h 504"/>
                      <a:gd name="T6" fmla="*/ 157 w 2736"/>
                      <a:gd name="T7" fmla="*/ 2 h 504"/>
                      <a:gd name="T8" fmla="*/ 156 w 2736"/>
                      <a:gd name="T9" fmla="*/ 9 h 504"/>
                      <a:gd name="T10" fmla="*/ 101 w 2736"/>
                      <a:gd name="T11" fmla="*/ 9 h 504"/>
                      <a:gd name="T12" fmla="*/ 37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47" name="Freeform 35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1 w 1769"/>
                      <a:gd name="T3" fmla="*/ 6 h 791"/>
                      <a:gd name="T4" fmla="*/ 26 w 1769"/>
                      <a:gd name="T5" fmla="*/ 19 h 791"/>
                      <a:gd name="T6" fmla="*/ 37 w 1769"/>
                      <a:gd name="T7" fmla="*/ 39 h 791"/>
                      <a:gd name="T8" fmla="*/ 40 w 1769"/>
                      <a:gd name="T9" fmla="*/ 54 h 791"/>
                      <a:gd name="T10" fmla="*/ 38 w 1769"/>
                      <a:gd name="T11" fmla="*/ 71 h 791"/>
                      <a:gd name="T12" fmla="*/ 36 w 1769"/>
                      <a:gd name="T13" fmla="*/ 57 h 791"/>
                      <a:gd name="T14" fmla="*/ 32 w 1769"/>
                      <a:gd name="T15" fmla="*/ 41 h 791"/>
                      <a:gd name="T16" fmla="*/ 25 w 1769"/>
                      <a:gd name="T17" fmla="*/ 27 h 791"/>
                      <a:gd name="T18" fmla="*/ 13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348" name="Group 36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3349" name="Freeform 37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>
                      <a:gd name="T0" fmla="*/ 0 w 2736"/>
                      <a:gd name="T1" fmla="*/ 8 h 504"/>
                      <a:gd name="T2" fmla="*/ 31 w 2736"/>
                      <a:gd name="T3" fmla="*/ 3 h 504"/>
                      <a:gd name="T4" fmla="*/ 63 w 2736"/>
                      <a:gd name="T5" fmla="*/ 0 h 504"/>
                      <a:gd name="T6" fmla="*/ 97 w 2736"/>
                      <a:gd name="T7" fmla="*/ 0 h 504"/>
                      <a:gd name="T8" fmla="*/ 96 w 2736"/>
                      <a:gd name="T9" fmla="*/ 2 h 504"/>
                      <a:gd name="T10" fmla="*/ 63 w 2736"/>
                      <a:gd name="T11" fmla="*/ 2 h 504"/>
                      <a:gd name="T12" fmla="*/ 23 w 2736"/>
                      <a:gd name="T13" fmla="*/ 4 h 504"/>
                      <a:gd name="T14" fmla="*/ 0 w 2736"/>
                      <a:gd name="T15" fmla="*/ 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50" name="Freeform 38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1 h 791"/>
                      <a:gd name="T4" fmla="*/ 16 w 1769"/>
                      <a:gd name="T5" fmla="*/ 3 h 791"/>
                      <a:gd name="T6" fmla="*/ 23 w 1769"/>
                      <a:gd name="T7" fmla="*/ 7 h 791"/>
                      <a:gd name="T8" fmla="*/ 25 w 1769"/>
                      <a:gd name="T9" fmla="*/ 9 h 791"/>
                      <a:gd name="T10" fmla="*/ 24 w 1769"/>
                      <a:gd name="T11" fmla="*/ 12 h 791"/>
                      <a:gd name="T12" fmla="*/ 22 w 1769"/>
                      <a:gd name="T13" fmla="*/ 10 h 791"/>
                      <a:gd name="T14" fmla="*/ 20 w 1769"/>
                      <a:gd name="T15" fmla="*/ 7 h 791"/>
                      <a:gd name="T16" fmla="*/ 16 w 1769"/>
                      <a:gd name="T17" fmla="*/ 4 h 791"/>
                      <a:gd name="T18" fmla="*/ 8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351" name="Group 39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3352" name="Freeform 40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53" name="Freeform 41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354" name="Group 42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3355" name="Freeform 43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2 w 2736"/>
                      <a:gd name="T7" fmla="*/ 2 h 504"/>
                      <a:gd name="T8" fmla="*/ 270 w 2736"/>
                      <a:gd name="T9" fmla="*/ 9 h 504"/>
                      <a:gd name="T10" fmla="*/ 176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56" name="Freeform 44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6 h 791"/>
                      <a:gd name="T10" fmla="*/ 66 w 1769"/>
                      <a:gd name="T11" fmla="*/ 72 h 791"/>
                      <a:gd name="T12" fmla="*/ 62 w 1769"/>
                      <a:gd name="T13" fmla="*/ 58 h 791"/>
                      <a:gd name="T14" fmla="*/ 54 w 1769"/>
                      <a:gd name="T15" fmla="*/ 42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357" name="Group 45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3358" name="Freeform 46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>
                      <a:gd name="T0" fmla="*/ 0 w 2736"/>
                      <a:gd name="T1" fmla="*/ 78 h 504"/>
                      <a:gd name="T2" fmla="*/ 111 w 2736"/>
                      <a:gd name="T3" fmla="*/ 26 h 504"/>
                      <a:gd name="T4" fmla="*/ 227 w 2736"/>
                      <a:gd name="T5" fmla="*/ 4 h 504"/>
                      <a:gd name="T6" fmla="*/ 351 w 2736"/>
                      <a:gd name="T7" fmla="*/ 4 h 504"/>
                      <a:gd name="T8" fmla="*/ 348 w 2736"/>
                      <a:gd name="T9" fmla="*/ 16 h 504"/>
                      <a:gd name="T10" fmla="*/ 226 w 2736"/>
                      <a:gd name="T11" fmla="*/ 16 h 504"/>
                      <a:gd name="T12" fmla="*/ 84 w 2736"/>
                      <a:gd name="T13" fmla="*/ 45 h 504"/>
                      <a:gd name="T14" fmla="*/ 0 w 2736"/>
                      <a:gd name="T15" fmla="*/ 7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59" name="Freeform 47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25 w 1769"/>
                      <a:gd name="T3" fmla="*/ 9 h 791"/>
                      <a:gd name="T4" fmla="*/ 58 w 1769"/>
                      <a:gd name="T5" fmla="*/ 31 h 791"/>
                      <a:gd name="T6" fmla="*/ 81 w 1769"/>
                      <a:gd name="T7" fmla="*/ 67 h 791"/>
                      <a:gd name="T8" fmla="*/ 89 w 1769"/>
                      <a:gd name="T9" fmla="*/ 94 h 791"/>
                      <a:gd name="T10" fmla="*/ 85 w 1769"/>
                      <a:gd name="T11" fmla="*/ 122 h 791"/>
                      <a:gd name="T12" fmla="*/ 80 w 1769"/>
                      <a:gd name="T13" fmla="*/ 99 h 791"/>
                      <a:gd name="T14" fmla="*/ 70 w 1769"/>
                      <a:gd name="T15" fmla="*/ 71 h 791"/>
                      <a:gd name="T16" fmla="*/ 56 w 1769"/>
                      <a:gd name="T17" fmla="*/ 46 h 791"/>
                      <a:gd name="T18" fmla="*/ 29 w 1769"/>
                      <a:gd name="T19" fmla="*/ 23 h 791"/>
                      <a:gd name="T20" fmla="*/ 0 w 1769"/>
                      <a:gd name="T21" fmla="*/ 1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360" name="Group 48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3361" name="Freeform 49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>
                      <a:gd name="T0" fmla="*/ 0 w 2736"/>
                      <a:gd name="T1" fmla="*/ 40 h 504"/>
                      <a:gd name="T2" fmla="*/ 89 w 2736"/>
                      <a:gd name="T3" fmla="*/ 13 h 504"/>
                      <a:gd name="T4" fmla="*/ 183 w 2736"/>
                      <a:gd name="T5" fmla="*/ 2 h 504"/>
                      <a:gd name="T6" fmla="*/ 282 w 2736"/>
                      <a:gd name="T7" fmla="*/ 2 h 504"/>
                      <a:gd name="T8" fmla="*/ 280 w 2736"/>
                      <a:gd name="T9" fmla="*/ 8 h 504"/>
                      <a:gd name="T10" fmla="*/ 181 w 2736"/>
                      <a:gd name="T11" fmla="*/ 8 h 504"/>
                      <a:gd name="T12" fmla="*/ 67 w 2736"/>
                      <a:gd name="T13" fmla="*/ 24 h 504"/>
                      <a:gd name="T14" fmla="*/ 0 w 2736"/>
                      <a:gd name="T15" fmla="*/ 4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62" name="Freeform 50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4 h 791"/>
                      <a:gd name="T4" fmla="*/ 47 w 1769"/>
                      <a:gd name="T5" fmla="*/ 16 h 791"/>
                      <a:gd name="T6" fmla="*/ 65 w 1769"/>
                      <a:gd name="T7" fmla="*/ 34 h 791"/>
                      <a:gd name="T8" fmla="*/ 71 w 1769"/>
                      <a:gd name="T9" fmla="*/ 48 h 791"/>
                      <a:gd name="T10" fmla="*/ 68 w 1769"/>
                      <a:gd name="T11" fmla="*/ 63 h 791"/>
                      <a:gd name="T12" fmla="*/ 64 w 1769"/>
                      <a:gd name="T13" fmla="*/ 50 h 791"/>
                      <a:gd name="T14" fmla="*/ 56 w 1769"/>
                      <a:gd name="T15" fmla="*/ 36 h 791"/>
                      <a:gd name="T16" fmla="*/ 45 w 1769"/>
                      <a:gd name="T17" fmla="*/ 23 h 791"/>
                      <a:gd name="T18" fmla="*/ 24 w 1769"/>
                      <a:gd name="T19" fmla="*/ 12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363" name="Group 51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3364" name="Freeform 52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>
                      <a:gd name="T0" fmla="*/ 0 w 2736"/>
                      <a:gd name="T1" fmla="*/ 65 h 504"/>
                      <a:gd name="T2" fmla="*/ 75 w 2736"/>
                      <a:gd name="T3" fmla="*/ 22 h 504"/>
                      <a:gd name="T4" fmla="*/ 154 w 2736"/>
                      <a:gd name="T5" fmla="*/ 3 h 504"/>
                      <a:gd name="T6" fmla="*/ 237 w 2736"/>
                      <a:gd name="T7" fmla="*/ 3 h 504"/>
                      <a:gd name="T8" fmla="*/ 235 w 2736"/>
                      <a:gd name="T9" fmla="*/ 13 h 504"/>
                      <a:gd name="T10" fmla="*/ 153 w 2736"/>
                      <a:gd name="T11" fmla="*/ 13 h 504"/>
                      <a:gd name="T12" fmla="*/ 57 w 2736"/>
                      <a:gd name="T13" fmla="*/ 38 h 504"/>
                      <a:gd name="T14" fmla="*/ 0 w 2736"/>
                      <a:gd name="T15" fmla="*/ 6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65" name="Freeform 53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7 w 1769"/>
                      <a:gd name="T3" fmla="*/ 7 h 791"/>
                      <a:gd name="T4" fmla="*/ 40 w 1769"/>
                      <a:gd name="T5" fmla="*/ 26 h 791"/>
                      <a:gd name="T6" fmla="*/ 55 w 1769"/>
                      <a:gd name="T7" fmla="*/ 56 h 791"/>
                      <a:gd name="T8" fmla="*/ 60 w 1769"/>
                      <a:gd name="T9" fmla="*/ 79 h 791"/>
                      <a:gd name="T10" fmla="*/ 58 w 1769"/>
                      <a:gd name="T11" fmla="*/ 102 h 791"/>
                      <a:gd name="T12" fmla="*/ 54 w 1769"/>
                      <a:gd name="T13" fmla="*/ 82 h 791"/>
                      <a:gd name="T14" fmla="*/ 47 w 1769"/>
                      <a:gd name="T15" fmla="*/ 59 h 791"/>
                      <a:gd name="T16" fmla="*/ 38 w 1769"/>
                      <a:gd name="T17" fmla="*/ 39 h 791"/>
                      <a:gd name="T18" fmla="*/ 20 w 1769"/>
                      <a:gd name="T19" fmla="*/ 20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366" name="Group 54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3367" name="Freeform 55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50 w 2736"/>
                      <a:gd name="T3" fmla="*/ 15 h 504"/>
                      <a:gd name="T4" fmla="*/ 102 w 2736"/>
                      <a:gd name="T5" fmla="*/ 2 h 504"/>
                      <a:gd name="T6" fmla="*/ 157 w 2736"/>
                      <a:gd name="T7" fmla="*/ 2 h 504"/>
                      <a:gd name="T8" fmla="*/ 156 w 2736"/>
                      <a:gd name="T9" fmla="*/ 9 h 504"/>
                      <a:gd name="T10" fmla="*/ 101 w 2736"/>
                      <a:gd name="T11" fmla="*/ 9 h 504"/>
                      <a:gd name="T12" fmla="*/ 37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68" name="Freeform 56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1 w 1769"/>
                      <a:gd name="T3" fmla="*/ 6 h 791"/>
                      <a:gd name="T4" fmla="*/ 26 w 1769"/>
                      <a:gd name="T5" fmla="*/ 19 h 791"/>
                      <a:gd name="T6" fmla="*/ 37 w 1769"/>
                      <a:gd name="T7" fmla="*/ 39 h 791"/>
                      <a:gd name="T8" fmla="*/ 40 w 1769"/>
                      <a:gd name="T9" fmla="*/ 54 h 791"/>
                      <a:gd name="T10" fmla="*/ 38 w 1769"/>
                      <a:gd name="T11" fmla="*/ 71 h 791"/>
                      <a:gd name="T12" fmla="*/ 36 w 1769"/>
                      <a:gd name="T13" fmla="*/ 57 h 791"/>
                      <a:gd name="T14" fmla="*/ 32 w 1769"/>
                      <a:gd name="T15" fmla="*/ 41 h 791"/>
                      <a:gd name="T16" fmla="*/ 25 w 1769"/>
                      <a:gd name="T17" fmla="*/ 27 h 791"/>
                      <a:gd name="T18" fmla="*/ 13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369" name="Group 57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3370" name="Freeform 58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>
                      <a:gd name="T0" fmla="*/ 0 w 2736"/>
                      <a:gd name="T1" fmla="*/ 8 h 504"/>
                      <a:gd name="T2" fmla="*/ 31 w 2736"/>
                      <a:gd name="T3" fmla="*/ 3 h 504"/>
                      <a:gd name="T4" fmla="*/ 63 w 2736"/>
                      <a:gd name="T5" fmla="*/ 0 h 504"/>
                      <a:gd name="T6" fmla="*/ 97 w 2736"/>
                      <a:gd name="T7" fmla="*/ 0 h 504"/>
                      <a:gd name="T8" fmla="*/ 96 w 2736"/>
                      <a:gd name="T9" fmla="*/ 2 h 504"/>
                      <a:gd name="T10" fmla="*/ 63 w 2736"/>
                      <a:gd name="T11" fmla="*/ 2 h 504"/>
                      <a:gd name="T12" fmla="*/ 23 w 2736"/>
                      <a:gd name="T13" fmla="*/ 4 h 504"/>
                      <a:gd name="T14" fmla="*/ 0 w 2736"/>
                      <a:gd name="T15" fmla="*/ 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71" name="Freeform 59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1 h 791"/>
                      <a:gd name="T4" fmla="*/ 16 w 1769"/>
                      <a:gd name="T5" fmla="*/ 3 h 791"/>
                      <a:gd name="T6" fmla="*/ 23 w 1769"/>
                      <a:gd name="T7" fmla="*/ 7 h 791"/>
                      <a:gd name="T8" fmla="*/ 25 w 1769"/>
                      <a:gd name="T9" fmla="*/ 9 h 791"/>
                      <a:gd name="T10" fmla="*/ 24 w 1769"/>
                      <a:gd name="T11" fmla="*/ 12 h 791"/>
                      <a:gd name="T12" fmla="*/ 22 w 1769"/>
                      <a:gd name="T13" fmla="*/ 10 h 791"/>
                      <a:gd name="T14" fmla="*/ 20 w 1769"/>
                      <a:gd name="T15" fmla="*/ 7 h 791"/>
                      <a:gd name="T16" fmla="*/ 16 w 1769"/>
                      <a:gd name="T17" fmla="*/ 4 h 791"/>
                      <a:gd name="T18" fmla="*/ 8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372" name="Group 60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3373" name="Freeform 61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74" name="Freeform 62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375" name="Group 63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3376" name="Freeform 64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77" name="Freeform 65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378" name="Group 66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3379" name="Freeform 67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80" name="Freeform 68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381" name="Group 69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3382" name="Freeform 70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83" name="Freeform 71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384" name="Group 72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3385" name="Freeform 73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9 w 2736"/>
                      <a:gd name="T3" fmla="*/ 3 h 504"/>
                      <a:gd name="T4" fmla="*/ 18 w 2736"/>
                      <a:gd name="T5" fmla="*/ 0 h 504"/>
                      <a:gd name="T6" fmla="*/ 29 w 2736"/>
                      <a:gd name="T7" fmla="*/ 0 h 504"/>
                      <a:gd name="T8" fmla="*/ 29 w 2736"/>
                      <a:gd name="T9" fmla="*/ 1 h 504"/>
                      <a:gd name="T10" fmla="*/ 18 w 2736"/>
                      <a:gd name="T11" fmla="*/ 1 h 504"/>
                      <a:gd name="T12" fmla="*/ 7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86" name="Freeform 74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1 h 791"/>
                      <a:gd name="T4" fmla="*/ 5 w 1769"/>
                      <a:gd name="T5" fmla="*/ 3 h 791"/>
                      <a:gd name="T6" fmla="*/ 7 w 1769"/>
                      <a:gd name="T7" fmla="*/ 6 h 791"/>
                      <a:gd name="T8" fmla="*/ 7 w 1769"/>
                      <a:gd name="T9" fmla="*/ 9 h 791"/>
                      <a:gd name="T10" fmla="*/ 7 w 1769"/>
                      <a:gd name="T11" fmla="*/ 11 h 791"/>
                      <a:gd name="T12" fmla="*/ 7 w 1769"/>
                      <a:gd name="T13" fmla="*/ 9 h 791"/>
                      <a:gd name="T14" fmla="*/ 6 w 1769"/>
                      <a:gd name="T15" fmla="*/ 6 h 791"/>
                      <a:gd name="T16" fmla="*/ 5 w 1769"/>
                      <a:gd name="T17" fmla="*/ 4 h 791"/>
                      <a:gd name="T18" fmla="*/ 2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387" name="Group 75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3388" name="Freeform 76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7 w 2736"/>
                      <a:gd name="T3" fmla="*/ 3 h 504"/>
                      <a:gd name="T4" fmla="*/ 16 w 2736"/>
                      <a:gd name="T5" fmla="*/ 0 h 504"/>
                      <a:gd name="T6" fmla="*/ 24 w 2736"/>
                      <a:gd name="T7" fmla="*/ 0 h 504"/>
                      <a:gd name="T8" fmla="*/ 24 w 2736"/>
                      <a:gd name="T9" fmla="*/ 1 h 504"/>
                      <a:gd name="T10" fmla="*/ 16 w 2736"/>
                      <a:gd name="T11" fmla="*/ 1 h 504"/>
                      <a:gd name="T12" fmla="*/ 6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89" name="Freeform 77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1 h 791"/>
                      <a:gd name="T4" fmla="*/ 4 w 1769"/>
                      <a:gd name="T5" fmla="*/ 3 h 791"/>
                      <a:gd name="T6" fmla="*/ 5 w 1769"/>
                      <a:gd name="T7" fmla="*/ 6 h 791"/>
                      <a:gd name="T8" fmla="*/ 6 w 1769"/>
                      <a:gd name="T9" fmla="*/ 9 h 791"/>
                      <a:gd name="T10" fmla="*/ 6 w 1769"/>
                      <a:gd name="T11" fmla="*/ 11 h 791"/>
                      <a:gd name="T12" fmla="*/ 5 w 1769"/>
                      <a:gd name="T13" fmla="*/ 9 h 791"/>
                      <a:gd name="T14" fmla="*/ 5 w 1769"/>
                      <a:gd name="T15" fmla="*/ 6 h 791"/>
                      <a:gd name="T16" fmla="*/ 4 w 1769"/>
                      <a:gd name="T17" fmla="*/ 4 h 791"/>
                      <a:gd name="T18" fmla="*/ 2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390" name="Group 78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3391" name="Freeform 79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92" name="Freeform 80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393" name="Group 81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3394" name="Freeform 82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395" name="Freeform 83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sp>
              <p:nvSpPr>
                <p:cNvPr id="13396" name="Freeform 84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0 h 504"/>
                    <a:gd name="T2" fmla="*/ 0 w 2736"/>
                    <a:gd name="T3" fmla="*/ 0 h 504"/>
                    <a:gd name="T4" fmla="*/ 0 w 2736"/>
                    <a:gd name="T5" fmla="*/ 0 h 504"/>
                    <a:gd name="T6" fmla="*/ 0 w 2736"/>
                    <a:gd name="T7" fmla="*/ 0 h 504"/>
                    <a:gd name="T8" fmla="*/ 0 w 2736"/>
                    <a:gd name="T9" fmla="*/ 0 h 504"/>
                    <a:gd name="T10" fmla="*/ 0 w 2736"/>
                    <a:gd name="T11" fmla="*/ 0 h 504"/>
                    <a:gd name="T12" fmla="*/ 0 w 2736"/>
                    <a:gd name="T13" fmla="*/ 0 h 504"/>
                    <a:gd name="T14" fmla="*/ 0 w 2736"/>
                    <a:gd name="T15" fmla="*/ 0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36"/>
                    <a:gd name="T25" fmla="*/ 0 h 504"/>
                    <a:gd name="T26" fmla="*/ 2736 w 2736"/>
                    <a:gd name="T27" fmla="*/ 504 h 50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>
                    <a:latin typeface=".VnArial Narrow" pitchFamily="34" charset="0"/>
                  </a:endParaRPr>
                </a:p>
              </p:txBody>
            </p:sp>
            <p:sp>
              <p:nvSpPr>
                <p:cNvPr id="13397" name="Freeform 85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>
                    <a:gd name="T0" fmla="*/ 0 w 1769"/>
                    <a:gd name="T1" fmla="*/ 0 h 791"/>
                    <a:gd name="T2" fmla="*/ 0 w 1769"/>
                    <a:gd name="T3" fmla="*/ 0 h 791"/>
                    <a:gd name="T4" fmla="*/ 0 w 1769"/>
                    <a:gd name="T5" fmla="*/ 0 h 791"/>
                    <a:gd name="T6" fmla="*/ 0 w 1769"/>
                    <a:gd name="T7" fmla="*/ 0 h 791"/>
                    <a:gd name="T8" fmla="*/ 0 w 1769"/>
                    <a:gd name="T9" fmla="*/ 0 h 791"/>
                    <a:gd name="T10" fmla="*/ 0 w 1769"/>
                    <a:gd name="T11" fmla="*/ 0 h 791"/>
                    <a:gd name="T12" fmla="*/ 0 w 1769"/>
                    <a:gd name="T13" fmla="*/ 0 h 791"/>
                    <a:gd name="T14" fmla="*/ 0 w 1769"/>
                    <a:gd name="T15" fmla="*/ 0 h 791"/>
                    <a:gd name="T16" fmla="*/ 0 w 1769"/>
                    <a:gd name="T17" fmla="*/ 0 h 791"/>
                    <a:gd name="T18" fmla="*/ 0 w 1769"/>
                    <a:gd name="T19" fmla="*/ 0 h 791"/>
                    <a:gd name="T20" fmla="*/ 0 w 1769"/>
                    <a:gd name="T21" fmla="*/ 0 h 791"/>
                    <a:gd name="T22" fmla="*/ 0 w 1769"/>
                    <a:gd name="T23" fmla="*/ 0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1769"/>
                    <a:gd name="T37" fmla="*/ 0 h 791"/>
                    <a:gd name="T38" fmla="*/ 1769 w 1769"/>
                    <a:gd name="T39" fmla="*/ 791 h 791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>
                    <a:latin typeface=".VnArial Narrow" pitchFamily="34" charset="0"/>
                  </a:endParaRPr>
                </a:p>
              </p:txBody>
            </p:sp>
            <p:grpSp>
              <p:nvGrpSpPr>
                <p:cNvPr id="13398" name="Group 86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3399" name="Freeform 87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>
                      <a:gd name="T0" fmla="*/ 0 w 2736"/>
                      <a:gd name="T1" fmla="*/ 3 h 504"/>
                      <a:gd name="T2" fmla="*/ 7 w 2736"/>
                      <a:gd name="T3" fmla="*/ 1 h 504"/>
                      <a:gd name="T4" fmla="*/ 16 w 2736"/>
                      <a:gd name="T5" fmla="*/ 0 h 504"/>
                      <a:gd name="T6" fmla="*/ 24 w 2736"/>
                      <a:gd name="T7" fmla="*/ 0 h 504"/>
                      <a:gd name="T8" fmla="*/ 24 w 2736"/>
                      <a:gd name="T9" fmla="*/ 1 h 504"/>
                      <a:gd name="T10" fmla="*/ 16 w 2736"/>
                      <a:gd name="T11" fmla="*/ 1 h 504"/>
                      <a:gd name="T12" fmla="*/ 6 w 2736"/>
                      <a:gd name="T13" fmla="*/ 2 h 504"/>
                      <a:gd name="T14" fmla="*/ 0 w 2736"/>
                      <a:gd name="T15" fmla="*/ 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400" name="Freeform 88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0 h 791"/>
                      <a:gd name="T4" fmla="*/ 4 w 1769"/>
                      <a:gd name="T5" fmla="*/ 1 h 791"/>
                      <a:gd name="T6" fmla="*/ 5 w 1769"/>
                      <a:gd name="T7" fmla="*/ 3 h 791"/>
                      <a:gd name="T8" fmla="*/ 6 w 1769"/>
                      <a:gd name="T9" fmla="*/ 4 h 791"/>
                      <a:gd name="T10" fmla="*/ 6 w 1769"/>
                      <a:gd name="T11" fmla="*/ 5 h 791"/>
                      <a:gd name="T12" fmla="*/ 5 w 1769"/>
                      <a:gd name="T13" fmla="*/ 4 h 791"/>
                      <a:gd name="T14" fmla="*/ 5 w 1769"/>
                      <a:gd name="T15" fmla="*/ 3 h 791"/>
                      <a:gd name="T16" fmla="*/ 4 w 1769"/>
                      <a:gd name="T17" fmla="*/ 2 h 791"/>
                      <a:gd name="T18" fmla="*/ 2 w 1769"/>
                      <a:gd name="T19" fmla="*/ 1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401" name="Group 89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3402" name="Freeform 90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>
                      <a:gd name="T0" fmla="*/ 0 w 2736"/>
                      <a:gd name="T1" fmla="*/ 23 h 504"/>
                      <a:gd name="T2" fmla="*/ 11 w 2736"/>
                      <a:gd name="T3" fmla="*/ 8 h 504"/>
                      <a:gd name="T4" fmla="*/ 24 w 2736"/>
                      <a:gd name="T5" fmla="*/ 1 h 504"/>
                      <a:gd name="T6" fmla="*/ 37 w 2736"/>
                      <a:gd name="T7" fmla="*/ 1 h 504"/>
                      <a:gd name="T8" fmla="*/ 37 w 2736"/>
                      <a:gd name="T9" fmla="*/ 5 h 504"/>
                      <a:gd name="T10" fmla="*/ 24 w 2736"/>
                      <a:gd name="T11" fmla="*/ 5 h 504"/>
                      <a:gd name="T12" fmla="*/ 9 w 2736"/>
                      <a:gd name="T13" fmla="*/ 13 h 504"/>
                      <a:gd name="T14" fmla="*/ 0 w 2736"/>
                      <a:gd name="T15" fmla="*/ 2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403" name="Freeform 91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2 w 1769"/>
                      <a:gd name="T3" fmla="*/ 3 h 791"/>
                      <a:gd name="T4" fmla="*/ 6 w 1769"/>
                      <a:gd name="T5" fmla="*/ 9 h 791"/>
                      <a:gd name="T6" fmla="*/ 8 w 1769"/>
                      <a:gd name="T7" fmla="*/ 19 h 791"/>
                      <a:gd name="T8" fmla="*/ 9 w 1769"/>
                      <a:gd name="T9" fmla="*/ 27 h 791"/>
                      <a:gd name="T10" fmla="*/ 9 w 1769"/>
                      <a:gd name="T11" fmla="*/ 34 h 791"/>
                      <a:gd name="T12" fmla="*/ 8 w 1769"/>
                      <a:gd name="T13" fmla="*/ 28 h 791"/>
                      <a:gd name="T14" fmla="*/ 7 w 1769"/>
                      <a:gd name="T15" fmla="*/ 20 h 791"/>
                      <a:gd name="T16" fmla="*/ 6 w 1769"/>
                      <a:gd name="T17" fmla="*/ 13 h 791"/>
                      <a:gd name="T18" fmla="*/ 3 w 1769"/>
                      <a:gd name="T19" fmla="*/ 6 h 791"/>
                      <a:gd name="T20" fmla="*/ 0 w 1769"/>
                      <a:gd name="T21" fmla="*/ 3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404" name="Group 92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3405" name="Freeform 93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5 w 2736"/>
                      <a:gd name="T3" fmla="*/ 0 h 504"/>
                      <a:gd name="T4" fmla="*/ 9 w 2736"/>
                      <a:gd name="T5" fmla="*/ 0 h 504"/>
                      <a:gd name="T6" fmla="*/ 14 w 2736"/>
                      <a:gd name="T7" fmla="*/ 0 h 504"/>
                      <a:gd name="T8" fmla="*/ 14 w 2736"/>
                      <a:gd name="T9" fmla="*/ 0 h 504"/>
                      <a:gd name="T10" fmla="*/ 9 w 2736"/>
                      <a:gd name="T11" fmla="*/ 0 h 504"/>
                      <a:gd name="T12" fmla="*/ 3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406" name="Freeform 94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 w 1769"/>
                      <a:gd name="T3" fmla="*/ 0 h 791"/>
                      <a:gd name="T4" fmla="*/ 2 w 1769"/>
                      <a:gd name="T5" fmla="*/ 0 h 791"/>
                      <a:gd name="T6" fmla="*/ 3 w 1769"/>
                      <a:gd name="T7" fmla="*/ 0 h 791"/>
                      <a:gd name="T8" fmla="*/ 3 w 1769"/>
                      <a:gd name="T9" fmla="*/ 0 h 791"/>
                      <a:gd name="T10" fmla="*/ 3 w 1769"/>
                      <a:gd name="T11" fmla="*/ 0 h 791"/>
                      <a:gd name="T12" fmla="*/ 3 w 1769"/>
                      <a:gd name="T13" fmla="*/ 0 h 791"/>
                      <a:gd name="T14" fmla="*/ 3 w 1769"/>
                      <a:gd name="T15" fmla="*/ 0 h 791"/>
                      <a:gd name="T16" fmla="*/ 2 w 1769"/>
                      <a:gd name="T17" fmla="*/ 0 h 791"/>
                      <a:gd name="T18" fmla="*/ 1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407" name="Group 95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3408" name="Freeform 96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2 w 2736"/>
                      <a:gd name="T7" fmla="*/ 2 h 504"/>
                      <a:gd name="T8" fmla="*/ 270 w 2736"/>
                      <a:gd name="T9" fmla="*/ 9 h 504"/>
                      <a:gd name="T10" fmla="*/ 176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409" name="Freeform 97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6 h 791"/>
                      <a:gd name="T10" fmla="*/ 66 w 1769"/>
                      <a:gd name="T11" fmla="*/ 72 h 791"/>
                      <a:gd name="T12" fmla="*/ 62 w 1769"/>
                      <a:gd name="T13" fmla="*/ 58 h 791"/>
                      <a:gd name="T14" fmla="*/ 54 w 1769"/>
                      <a:gd name="T15" fmla="*/ 42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410" name="Group 98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3411" name="Freeform 99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58 w 2736"/>
                      <a:gd name="T3" fmla="*/ 15 h 504"/>
                      <a:gd name="T4" fmla="*/ 120 w 2736"/>
                      <a:gd name="T5" fmla="*/ 2 h 504"/>
                      <a:gd name="T6" fmla="*/ 184 w 2736"/>
                      <a:gd name="T7" fmla="*/ 2 h 504"/>
                      <a:gd name="T8" fmla="*/ 183 w 2736"/>
                      <a:gd name="T9" fmla="*/ 9 h 504"/>
                      <a:gd name="T10" fmla="*/ 118 w 2736"/>
                      <a:gd name="T11" fmla="*/ 9 h 504"/>
                      <a:gd name="T12" fmla="*/ 44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412" name="Freeform 100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3 w 1769"/>
                      <a:gd name="T3" fmla="*/ 6 h 791"/>
                      <a:gd name="T4" fmla="*/ 30 w 1769"/>
                      <a:gd name="T5" fmla="*/ 19 h 791"/>
                      <a:gd name="T6" fmla="*/ 43 w 1769"/>
                      <a:gd name="T7" fmla="*/ 40 h 791"/>
                      <a:gd name="T8" fmla="*/ 46 w 1769"/>
                      <a:gd name="T9" fmla="*/ 56 h 791"/>
                      <a:gd name="T10" fmla="*/ 45 w 1769"/>
                      <a:gd name="T11" fmla="*/ 72 h 791"/>
                      <a:gd name="T12" fmla="*/ 42 w 1769"/>
                      <a:gd name="T13" fmla="*/ 58 h 791"/>
                      <a:gd name="T14" fmla="*/ 37 w 1769"/>
                      <a:gd name="T15" fmla="*/ 42 h 791"/>
                      <a:gd name="T16" fmla="*/ 30 w 1769"/>
                      <a:gd name="T17" fmla="*/ 27 h 791"/>
                      <a:gd name="T18" fmla="*/ 15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413" name="Group 101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3414" name="Freeform 102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>
                      <a:gd name="T0" fmla="*/ 0 w 2736"/>
                      <a:gd name="T1" fmla="*/ 39 h 504"/>
                      <a:gd name="T2" fmla="*/ 83 w 2736"/>
                      <a:gd name="T3" fmla="*/ 13 h 504"/>
                      <a:gd name="T4" fmla="*/ 170 w 2736"/>
                      <a:gd name="T5" fmla="*/ 2 h 504"/>
                      <a:gd name="T6" fmla="*/ 261 w 2736"/>
                      <a:gd name="T7" fmla="*/ 2 h 504"/>
                      <a:gd name="T8" fmla="*/ 260 w 2736"/>
                      <a:gd name="T9" fmla="*/ 8 h 504"/>
                      <a:gd name="T10" fmla="*/ 169 w 2736"/>
                      <a:gd name="T11" fmla="*/ 8 h 504"/>
                      <a:gd name="T12" fmla="*/ 63 w 2736"/>
                      <a:gd name="T13" fmla="*/ 22 h 504"/>
                      <a:gd name="T14" fmla="*/ 0 w 2736"/>
                      <a:gd name="T15" fmla="*/ 3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415" name="Freeform 103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8 w 1769"/>
                      <a:gd name="T3" fmla="*/ 4 h 791"/>
                      <a:gd name="T4" fmla="*/ 44 w 1769"/>
                      <a:gd name="T5" fmla="*/ 16 h 791"/>
                      <a:gd name="T6" fmla="*/ 61 w 1769"/>
                      <a:gd name="T7" fmla="*/ 33 h 791"/>
                      <a:gd name="T8" fmla="*/ 66 w 1769"/>
                      <a:gd name="T9" fmla="*/ 47 h 791"/>
                      <a:gd name="T10" fmla="*/ 63 w 1769"/>
                      <a:gd name="T11" fmla="*/ 60 h 791"/>
                      <a:gd name="T12" fmla="*/ 60 w 1769"/>
                      <a:gd name="T13" fmla="*/ 48 h 791"/>
                      <a:gd name="T14" fmla="*/ 52 w 1769"/>
                      <a:gd name="T15" fmla="*/ 35 h 791"/>
                      <a:gd name="T16" fmla="*/ 42 w 1769"/>
                      <a:gd name="T17" fmla="*/ 23 h 791"/>
                      <a:gd name="T18" fmla="*/ 22 w 1769"/>
                      <a:gd name="T19" fmla="*/ 11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416" name="Group 104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3417" name="Freeform 105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2 w 2736"/>
                      <a:gd name="T7" fmla="*/ 2 h 504"/>
                      <a:gd name="T8" fmla="*/ 270 w 2736"/>
                      <a:gd name="T9" fmla="*/ 9 h 504"/>
                      <a:gd name="T10" fmla="*/ 176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418" name="Freeform 106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6 h 791"/>
                      <a:gd name="T10" fmla="*/ 66 w 1769"/>
                      <a:gd name="T11" fmla="*/ 72 h 791"/>
                      <a:gd name="T12" fmla="*/ 62 w 1769"/>
                      <a:gd name="T13" fmla="*/ 58 h 791"/>
                      <a:gd name="T14" fmla="*/ 54 w 1769"/>
                      <a:gd name="T15" fmla="*/ 42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419" name="Group 107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3420" name="Freeform 108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>
                      <a:gd name="T0" fmla="*/ 0 w 2736"/>
                      <a:gd name="T1" fmla="*/ 37 h 504"/>
                      <a:gd name="T2" fmla="*/ 69 w 2736"/>
                      <a:gd name="T3" fmla="*/ 12 h 504"/>
                      <a:gd name="T4" fmla="*/ 142 w 2736"/>
                      <a:gd name="T5" fmla="*/ 2 h 504"/>
                      <a:gd name="T6" fmla="*/ 218 w 2736"/>
                      <a:gd name="T7" fmla="*/ 2 h 504"/>
                      <a:gd name="T8" fmla="*/ 217 w 2736"/>
                      <a:gd name="T9" fmla="*/ 7 h 504"/>
                      <a:gd name="T10" fmla="*/ 141 w 2736"/>
                      <a:gd name="T11" fmla="*/ 7 h 504"/>
                      <a:gd name="T12" fmla="*/ 52 w 2736"/>
                      <a:gd name="T13" fmla="*/ 21 h 504"/>
                      <a:gd name="T14" fmla="*/ 0 w 2736"/>
                      <a:gd name="T15" fmla="*/ 3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421" name="Freeform 109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6 w 1769"/>
                      <a:gd name="T3" fmla="*/ 4 h 791"/>
                      <a:gd name="T4" fmla="*/ 37 w 1769"/>
                      <a:gd name="T5" fmla="*/ 15 h 791"/>
                      <a:gd name="T6" fmla="*/ 51 w 1769"/>
                      <a:gd name="T7" fmla="*/ 31 h 791"/>
                      <a:gd name="T8" fmla="*/ 55 w 1769"/>
                      <a:gd name="T9" fmla="*/ 44 h 791"/>
                      <a:gd name="T10" fmla="*/ 53 w 1769"/>
                      <a:gd name="T11" fmla="*/ 58 h 791"/>
                      <a:gd name="T12" fmla="*/ 50 w 1769"/>
                      <a:gd name="T13" fmla="*/ 46 h 791"/>
                      <a:gd name="T14" fmla="*/ 44 w 1769"/>
                      <a:gd name="T15" fmla="*/ 33 h 791"/>
                      <a:gd name="T16" fmla="*/ 35 w 1769"/>
                      <a:gd name="T17" fmla="*/ 22 h 791"/>
                      <a:gd name="T18" fmla="*/ 19 w 1769"/>
                      <a:gd name="T19" fmla="*/ 11 h 791"/>
                      <a:gd name="T20" fmla="*/ 0 w 1769"/>
                      <a:gd name="T21" fmla="*/ 5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422" name="Group 110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3423" name="Freeform 111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59 w 2736"/>
                      <a:gd name="T3" fmla="*/ 5 h 504"/>
                      <a:gd name="T4" fmla="*/ 122 w 2736"/>
                      <a:gd name="T5" fmla="*/ 0 h 504"/>
                      <a:gd name="T6" fmla="*/ 188 w 2736"/>
                      <a:gd name="T7" fmla="*/ 0 h 504"/>
                      <a:gd name="T8" fmla="*/ 187 w 2736"/>
                      <a:gd name="T9" fmla="*/ 3 h 504"/>
                      <a:gd name="T10" fmla="*/ 121 w 2736"/>
                      <a:gd name="T11" fmla="*/ 3 h 504"/>
                      <a:gd name="T12" fmla="*/ 45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424" name="Freeform 112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3 w 1769"/>
                      <a:gd name="T3" fmla="*/ 1 h 791"/>
                      <a:gd name="T4" fmla="*/ 32 w 1769"/>
                      <a:gd name="T5" fmla="*/ 5 h 791"/>
                      <a:gd name="T6" fmla="*/ 44 w 1769"/>
                      <a:gd name="T7" fmla="*/ 12 h 791"/>
                      <a:gd name="T8" fmla="*/ 48 w 1769"/>
                      <a:gd name="T9" fmla="*/ 17 h 791"/>
                      <a:gd name="T10" fmla="*/ 46 w 1769"/>
                      <a:gd name="T11" fmla="*/ 21 h 791"/>
                      <a:gd name="T12" fmla="*/ 43 w 1769"/>
                      <a:gd name="T13" fmla="*/ 18 h 791"/>
                      <a:gd name="T14" fmla="*/ 37 w 1769"/>
                      <a:gd name="T15" fmla="*/ 13 h 791"/>
                      <a:gd name="T16" fmla="*/ 30 w 1769"/>
                      <a:gd name="T17" fmla="*/ 8 h 791"/>
                      <a:gd name="T18" fmla="*/ 16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425" name="Group 113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3426" name="Freeform 114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39 w 2736"/>
                      <a:gd name="T3" fmla="*/ 5 h 504"/>
                      <a:gd name="T4" fmla="*/ 80 w 2736"/>
                      <a:gd name="T5" fmla="*/ 0 h 504"/>
                      <a:gd name="T6" fmla="*/ 123 w 2736"/>
                      <a:gd name="T7" fmla="*/ 0 h 504"/>
                      <a:gd name="T8" fmla="*/ 122 w 2736"/>
                      <a:gd name="T9" fmla="*/ 3 h 504"/>
                      <a:gd name="T10" fmla="*/ 79 w 2736"/>
                      <a:gd name="T11" fmla="*/ 3 h 504"/>
                      <a:gd name="T12" fmla="*/ 30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427" name="Freeform 115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8 w 1769"/>
                      <a:gd name="T3" fmla="*/ 1 h 791"/>
                      <a:gd name="T4" fmla="*/ 21 w 1769"/>
                      <a:gd name="T5" fmla="*/ 5 h 791"/>
                      <a:gd name="T6" fmla="*/ 29 w 1769"/>
                      <a:gd name="T7" fmla="*/ 12 h 791"/>
                      <a:gd name="T8" fmla="*/ 31 w 1769"/>
                      <a:gd name="T9" fmla="*/ 17 h 791"/>
                      <a:gd name="T10" fmla="*/ 30 w 1769"/>
                      <a:gd name="T11" fmla="*/ 21 h 791"/>
                      <a:gd name="T12" fmla="*/ 28 w 1769"/>
                      <a:gd name="T13" fmla="*/ 18 h 791"/>
                      <a:gd name="T14" fmla="*/ 25 w 1769"/>
                      <a:gd name="T15" fmla="*/ 13 h 791"/>
                      <a:gd name="T16" fmla="*/ 20 w 1769"/>
                      <a:gd name="T17" fmla="*/ 8 h 791"/>
                      <a:gd name="T18" fmla="*/ 10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3428" name="Group 116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3429" name="Freeform 117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>
                      <a:gd name="T0" fmla="*/ 0 w 2736"/>
                      <a:gd name="T1" fmla="*/ 4 h 504"/>
                      <a:gd name="T2" fmla="*/ 35 w 2736"/>
                      <a:gd name="T3" fmla="*/ 1 h 504"/>
                      <a:gd name="T4" fmla="*/ 71 w 2736"/>
                      <a:gd name="T5" fmla="*/ 0 h 504"/>
                      <a:gd name="T6" fmla="*/ 110 w 2736"/>
                      <a:gd name="T7" fmla="*/ 0 h 504"/>
                      <a:gd name="T8" fmla="*/ 109 w 2736"/>
                      <a:gd name="T9" fmla="*/ 1 h 504"/>
                      <a:gd name="T10" fmla="*/ 70 w 2736"/>
                      <a:gd name="T11" fmla="*/ 1 h 504"/>
                      <a:gd name="T12" fmla="*/ 26 w 2736"/>
                      <a:gd name="T13" fmla="*/ 2 h 504"/>
                      <a:gd name="T14" fmla="*/ 0 w 2736"/>
                      <a:gd name="T15" fmla="*/ 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3430" name="Freeform 118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0 h 791"/>
                      <a:gd name="T4" fmla="*/ 18 w 1769"/>
                      <a:gd name="T5" fmla="*/ 1 h 791"/>
                      <a:gd name="T6" fmla="*/ 25 w 1769"/>
                      <a:gd name="T7" fmla="*/ 3 h 791"/>
                      <a:gd name="T8" fmla="*/ 27 w 1769"/>
                      <a:gd name="T9" fmla="*/ 4 h 791"/>
                      <a:gd name="T10" fmla="*/ 27 w 1769"/>
                      <a:gd name="T11" fmla="*/ 6 h 791"/>
                      <a:gd name="T12" fmla="*/ 25 w 1769"/>
                      <a:gd name="T13" fmla="*/ 4 h 791"/>
                      <a:gd name="T14" fmla="*/ 22 w 1769"/>
                      <a:gd name="T15" fmla="*/ 3 h 791"/>
                      <a:gd name="T16" fmla="*/ 17 w 1769"/>
                      <a:gd name="T17" fmla="*/ 2 h 791"/>
                      <a:gd name="T18" fmla="*/ 9 w 1769"/>
                      <a:gd name="T19" fmla="*/ 1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</p:grpSp>
          <p:sp>
            <p:nvSpPr>
              <p:cNvPr id="13431" name="Freeform 119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1 w 776"/>
                  <a:gd name="T31" fmla="*/ 1 h 2368"/>
                  <a:gd name="T32" fmla="*/ 0 w 776"/>
                  <a:gd name="T33" fmla="*/ 1 h 2368"/>
                  <a:gd name="T34" fmla="*/ 1 w 776"/>
                  <a:gd name="T35" fmla="*/ 1 h 2368"/>
                  <a:gd name="T36" fmla="*/ 0 w 776"/>
                  <a:gd name="T37" fmla="*/ 1 h 2368"/>
                  <a:gd name="T38" fmla="*/ 1 w 776"/>
                  <a:gd name="T39" fmla="*/ 2 h 2368"/>
                  <a:gd name="T40" fmla="*/ 1 w 776"/>
                  <a:gd name="T41" fmla="*/ 2 h 2368"/>
                  <a:gd name="T42" fmla="*/ 1 w 776"/>
                  <a:gd name="T43" fmla="*/ 2 h 2368"/>
                  <a:gd name="T44" fmla="*/ 1 w 776"/>
                  <a:gd name="T45" fmla="*/ 2 h 2368"/>
                  <a:gd name="T46" fmla="*/ 1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32" name="Arc 120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2"/>
                  <a:gd name="T11" fmla="*/ 21600 w 21600"/>
                  <a:gd name="T12" fmla="*/ 21602 h 2160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33" name="Arc 121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0 w 36729"/>
                  <a:gd name="T1" fmla="*/ 0 h 21600"/>
                  <a:gd name="T2" fmla="*/ 0 w 36729"/>
                  <a:gd name="T3" fmla="*/ 0 h 21600"/>
                  <a:gd name="T4" fmla="*/ 0 w 36729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6729"/>
                  <a:gd name="T10" fmla="*/ 0 h 21600"/>
                  <a:gd name="T11" fmla="*/ 36729 w 36729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34" name="Arc 122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28940"/>
                  <a:gd name="T10" fmla="*/ 0 h 22305"/>
                  <a:gd name="T11" fmla="*/ 28940 w 28940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35" name="Arc 123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T0" fmla="*/ 0 w 30473"/>
                  <a:gd name="T1" fmla="*/ 0 h 22305"/>
                  <a:gd name="T2" fmla="*/ 0 w 30473"/>
                  <a:gd name="T3" fmla="*/ 0 h 22305"/>
                  <a:gd name="T4" fmla="*/ 0 w 30473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0473"/>
                  <a:gd name="T10" fmla="*/ 0 h 22305"/>
                  <a:gd name="T11" fmla="*/ 30473 w 30473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36" name="Arc 124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455"/>
                  <a:gd name="T10" fmla="*/ 0 h 22305"/>
                  <a:gd name="T11" fmla="*/ 34455 w 34455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37" name="Arc 125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812"/>
                  <a:gd name="T10" fmla="*/ 0 h 22305"/>
                  <a:gd name="T11" fmla="*/ 34812 w 34812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38" name="Arc 126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812"/>
                  <a:gd name="T10" fmla="*/ 0 h 22305"/>
                  <a:gd name="T11" fmla="*/ 34812 w 34812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39" name="Arc 127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812"/>
                  <a:gd name="T10" fmla="*/ 0 h 22305"/>
                  <a:gd name="T11" fmla="*/ 34812 w 34812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40" name="Freeform 128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1 w 776"/>
                  <a:gd name="T31" fmla="*/ 1 h 2368"/>
                  <a:gd name="T32" fmla="*/ 0 w 776"/>
                  <a:gd name="T33" fmla="*/ 1 h 2368"/>
                  <a:gd name="T34" fmla="*/ 1 w 776"/>
                  <a:gd name="T35" fmla="*/ 1 h 2368"/>
                  <a:gd name="T36" fmla="*/ 0 w 776"/>
                  <a:gd name="T37" fmla="*/ 1 h 2368"/>
                  <a:gd name="T38" fmla="*/ 1 w 776"/>
                  <a:gd name="T39" fmla="*/ 2 h 2368"/>
                  <a:gd name="T40" fmla="*/ 1 w 776"/>
                  <a:gd name="T41" fmla="*/ 2 h 2368"/>
                  <a:gd name="T42" fmla="*/ 1 w 776"/>
                  <a:gd name="T43" fmla="*/ 2 h 2368"/>
                  <a:gd name="T44" fmla="*/ 1 w 776"/>
                  <a:gd name="T45" fmla="*/ 2 h 2368"/>
                  <a:gd name="T46" fmla="*/ 1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41" name="Freeform 129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42" name="Arc 130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0 h 22305"/>
                  <a:gd name="T2" fmla="*/ 0 w 36830"/>
                  <a:gd name="T3" fmla="*/ 0 h 22305"/>
                  <a:gd name="T4" fmla="*/ 0 w 36830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6830"/>
                  <a:gd name="T10" fmla="*/ 0 h 22305"/>
                  <a:gd name="T11" fmla="*/ 36830 w 36830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43" name="Arc 131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T0" fmla="*/ 0 w 31881"/>
                  <a:gd name="T1" fmla="*/ 0 h 21600"/>
                  <a:gd name="T2" fmla="*/ 0 w 31881"/>
                  <a:gd name="T3" fmla="*/ 0 h 21600"/>
                  <a:gd name="T4" fmla="*/ 0 w 31881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1881"/>
                  <a:gd name="T10" fmla="*/ 0 h 21600"/>
                  <a:gd name="T11" fmla="*/ 31881 w 31881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44" name="Arc 132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T0" fmla="*/ 0 w 31146"/>
                  <a:gd name="T1" fmla="*/ 0 h 21600"/>
                  <a:gd name="T2" fmla="*/ 0 w 31146"/>
                  <a:gd name="T3" fmla="*/ 0 h 21600"/>
                  <a:gd name="T4" fmla="*/ 0 w 31146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1146"/>
                  <a:gd name="T10" fmla="*/ 0 h 21600"/>
                  <a:gd name="T11" fmla="*/ 31146 w 31146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45" name="Freeform 133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>
                  <a:gd name="T0" fmla="*/ 0 w 776"/>
                  <a:gd name="T1" fmla="*/ 0 h 2368"/>
                  <a:gd name="T2" fmla="*/ 12 w 776"/>
                  <a:gd name="T3" fmla="*/ 0 h 2368"/>
                  <a:gd name="T4" fmla="*/ 5 w 776"/>
                  <a:gd name="T5" fmla="*/ 0 h 2368"/>
                  <a:gd name="T6" fmla="*/ 16 w 776"/>
                  <a:gd name="T7" fmla="*/ 0 h 2368"/>
                  <a:gd name="T8" fmla="*/ 10 w 776"/>
                  <a:gd name="T9" fmla="*/ 0 h 2368"/>
                  <a:gd name="T10" fmla="*/ 19 w 776"/>
                  <a:gd name="T11" fmla="*/ 1 h 2368"/>
                  <a:gd name="T12" fmla="*/ 14 w 776"/>
                  <a:gd name="T13" fmla="*/ 1 h 2368"/>
                  <a:gd name="T14" fmla="*/ 24 w 776"/>
                  <a:gd name="T15" fmla="*/ 1 h 2368"/>
                  <a:gd name="T16" fmla="*/ 19 w 776"/>
                  <a:gd name="T17" fmla="*/ 1 h 2368"/>
                  <a:gd name="T18" fmla="*/ 26 w 776"/>
                  <a:gd name="T19" fmla="*/ 1 h 2368"/>
                  <a:gd name="T20" fmla="*/ 24 w 776"/>
                  <a:gd name="T21" fmla="*/ 1 h 2368"/>
                  <a:gd name="T22" fmla="*/ 28 w 776"/>
                  <a:gd name="T23" fmla="*/ 1 h 2368"/>
                  <a:gd name="T24" fmla="*/ 28 w 776"/>
                  <a:gd name="T25" fmla="*/ 1 h 2368"/>
                  <a:gd name="T26" fmla="*/ 33 w 776"/>
                  <a:gd name="T27" fmla="*/ 1 h 2368"/>
                  <a:gd name="T28" fmla="*/ 31 w 776"/>
                  <a:gd name="T29" fmla="*/ 1 h 2368"/>
                  <a:gd name="T30" fmla="*/ 36 w 776"/>
                  <a:gd name="T31" fmla="*/ 1 h 2368"/>
                  <a:gd name="T32" fmla="*/ 33 w 776"/>
                  <a:gd name="T33" fmla="*/ 2 h 2368"/>
                  <a:gd name="T34" fmla="*/ 36 w 776"/>
                  <a:gd name="T35" fmla="*/ 2 h 2368"/>
                  <a:gd name="T36" fmla="*/ 33 w 776"/>
                  <a:gd name="T37" fmla="*/ 2 h 2368"/>
                  <a:gd name="T38" fmla="*/ 38 w 776"/>
                  <a:gd name="T39" fmla="*/ 2 h 2368"/>
                  <a:gd name="T40" fmla="*/ 36 w 776"/>
                  <a:gd name="T41" fmla="*/ 2 h 2368"/>
                  <a:gd name="T42" fmla="*/ 38 w 776"/>
                  <a:gd name="T43" fmla="*/ 2 h 2368"/>
                  <a:gd name="T44" fmla="*/ 36 w 776"/>
                  <a:gd name="T45" fmla="*/ 2 h 2368"/>
                  <a:gd name="T46" fmla="*/ 38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46" name="Freeform 134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2 w 776"/>
                  <a:gd name="T7" fmla="*/ 0 h 2368"/>
                  <a:gd name="T8" fmla="*/ 1 w 776"/>
                  <a:gd name="T9" fmla="*/ 0 h 2368"/>
                  <a:gd name="T10" fmla="*/ 2 w 776"/>
                  <a:gd name="T11" fmla="*/ 1 h 2368"/>
                  <a:gd name="T12" fmla="*/ 2 w 776"/>
                  <a:gd name="T13" fmla="*/ 1 h 2368"/>
                  <a:gd name="T14" fmla="*/ 2 w 776"/>
                  <a:gd name="T15" fmla="*/ 1 h 2368"/>
                  <a:gd name="T16" fmla="*/ 2 w 776"/>
                  <a:gd name="T17" fmla="*/ 1 h 2368"/>
                  <a:gd name="T18" fmla="*/ 3 w 776"/>
                  <a:gd name="T19" fmla="*/ 1 h 2368"/>
                  <a:gd name="T20" fmla="*/ 2 w 776"/>
                  <a:gd name="T21" fmla="*/ 1 h 2368"/>
                  <a:gd name="T22" fmla="*/ 3 w 776"/>
                  <a:gd name="T23" fmla="*/ 1 h 2368"/>
                  <a:gd name="T24" fmla="*/ 3 w 776"/>
                  <a:gd name="T25" fmla="*/ 1 h 2368"/>
                  <a:gd name="T26" fmla="*/ 4 w 776"/>
                  <a:gd name="T27" fmla="*/ 1 h 2368"/>
                  <a:gd name="T28" fmla="*/ 3 w 776"/>
                  <a:gd name="T29" fmla="*/ 1 h 2368"/>
                  <a:gd name="T30" fmla="*/ 4 w 776"/>
                  <a:gd name="T31" fmla="*/ 1 h 2368"/>
                  <a:gd name="T32" fmla="*/ 4 w 776"/>
                  <a:gd name="T33" fmla="*/ 2 h 2368"/>
                  <a:gd name="T34" fmla="*/ 4 w 776"/>
                  <a:gd name="T35" fmla="*/ 2 h 2368"/>
                  <a:gd name="T36" fmla="*/ 4 w 776"/>
                  <a:gd name="T37" fmla="*/ 2 h 2368"/>
                  <a:gd name="T38" fmla="*/ 4 w 776"/>
                  <a:gd name="T39" fmla="*/ 2 h 2368"/>
                  <a:gd name="T40" fmla="*/ 4 w 776"/>
                  <a:gd name="T41" fmla="*/ 2 h 2368"/>
                  <a:gd name="T42" fmla="*/ 4 w 776"/>
                  <a:gd name="T43" fmla="*/ 2 h 2368"/>
                  <a:gd name="T44" fmla="*/ 4 w 776"/>
                  <a:gd name="T45" fmla="*/ 2 h 2368"/>
                  <a:gd name="T46" fmla="*/ 4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47" name="Freeform 135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1 h 2368"/>
                  <a:gd name="T12" fmla="*/ 0 w 776"/>
                  <a:gd name="T13" fmla="*/ 1 h 2368"/>
                  <a:gd name="T14" fmla="*/ 0 w 776"/>
                  <a:gd name="T15" fmla="*/ 1 h 2368"/>
                  <a:gd name="T16" fmla="*/ 0 w 776"/>
                  <a:gd name="T17" fmla="*/ 1 h 2368"/>
                  <a:gd name="T18" fmla="*/ 0 w 776"/>
                  <a:gd name="T19" fmla="*/ 1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0 w 776"/>
                  <a:gd name="T31" fmla="*/ 1 h 2368"/>
                  <a:gd name="T32" fmla="*/ 0 w 776"/>
                  <a:gd name="T33" fmla="*/ 2 h 2368"/>
                  <a:gd name="T34" fmla="*/ 0 w 776"/>
                  <a:gd name="T35" fmla="*/ 2 h 2368"/>
                  <a:gd name="T36" fmla="*/ 0 w 776"/>
                  <a:gd name="T37" fmla="*/ 2 h 2368"/>
                  <a:gd name="T38" fmla="*/ 0 w 776"/>
                  <a:gd name="T39" fmla="*/ 2 h 2368"/>
                  <a:gd name="T40" fmla="*/ 0 w 776"/>
                  <a:gd name="T41" fmla="*/ 2 h 2368"/>
                  <a:gd name="T42" fmla="*/ 0 w 776"/>
                  <a:gd name="T43" fmla="*/ 2 h 2368"/>
                  <a:gd name="T44" fmla="*/ 0 w 776"/>
                  <a:gd name="T45" fmla="*/ 2 h 2368"/>
                  <a:gd name="T46" fmla="*/ 0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48" name="Freeform 136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0 h 2368"/>
                  <a:gd name="T2" fmla="*/ 8 w 776"/>
                  <a:gd name="T3" fmla="*/ 0 h 2368"/>
                  <a:gd name="T4" fmla="*/ 4 w 776"/>
                  <a:gd name="T5" fmla="*/ 0 h 2368"/>
                  <a:gd name="T6" fmla="*/ 11 w 776"/>
                  <a:gd name="T7" fmla="*/ 0 h 2368"/>
                  <a:gd name="T8" fmla="*/ 7 w 776"/>
                  <a:gd name="T9" fmla="*/ 1 h 2368"/>
                  <a:gd name="T10" fmla="*/ 13 w 776"/>
                  <a:gd name="T11" fmla="*/ 1 h 2368"/>
                  <a:gd name="T12" fmla="*/ 10 w 776"/>
                  <a:gd name="T13" fmla="*/ 1 h 2368"/>
                  <a:gd name="T14" fmla="*/ 16 w 776"/>
                  <a:gd name="T15" fmla="*/ 1 h 2368"/>
                  <a:gd name="T16" fmla="*/ 13 w 776"/>
                  <a:gd name="T17" fmla="*/ 1 h 2368"/>
                  <a:gd name="T18" fmla="*/ 18 w 776"/>
                  <a:gd name="T19" fmla="*/ 1 h 2368"/>
                  <a:gd name="T20" fmla="*/ 16 w 776"/>
                  <a:gd name="T21" fmla="*/ 1 h 2368"/>
                  <a:gd name="T22" fmla="*/ 20 w 776"/>
                  <a:gd name="T23" fmla="*/ 1 h 2368"/>
                  <a:gd name="T24" fmla="*/ 20 w 776"/>
                  <a:gd name="T25" fmla="*/ 1 h 2368"/>
                  <a:gd name="T26" fmla="*/ 23 w 776"/>
                  <a:gd name="T27" fmla="*/ 1 h 2368"/>
                  <a:gd name="T28" fmla="*/ 21 w 776"/>
                  <a:gd name="T29" fmla="*/ 2 h 2368"/>
                  <a:gd name="T30" fmla="*/ 24 w 776"/>
                  <a:gd name="T31" fmla="*/ 2 h 2368"/>
                  <a:gd name="T32" fmla="*/ 23 w 776"/>
                  <a:gd name="T33" fmla="*/ 2 h 2368"/>
                  <a:gd name="T34" fmla="*/ 24 w 776"/>
                  <a:gd name="T35" fmla="*/ 2 h 2368"/>
                  <a:gd name="T36" fmla="*/ 23 w 776"/>
                  <a:gd name="T37" fmla="*/ 2 h 2368"/>
                  <a:gd name="T38" fmla="*/ 26 w 776"/>
                  <a:gd name="T39" fmla="*/ 2 h 2368"/>
                  <a:gd name="T40" fmla="*/ 24 w 776"/>
                  <a:gd name="T41" fmla="*/ 3 h 2368"/>
                  <a:gd name="T42" fmla="*/ 26 w 776"/>
                  <a:gd name="T43" fmla="*/ 3 h 2368"/>
                  <a:gd name="T44" fmla="*/ 24 w 776"/>
                  <a:gd name="T45" fmla="*/ 3 h 2368"/>
                  <a:gd name="T46" fmla="*/ 26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49" name="Freeform 137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>
                  <a:gd name="T0" fmla="*/ 0 w 776"/>
                  <a:gd name="T1" fmla="*/ 0 h 2368"/>
                  <a:gd name="T2" fmla="*/ 64 w 776"/>
                  <a:gd name="T3" fmla="*/ 0 h 2368"/>
                  <a:gd name="T4" fmla="*/ 26 w 776"/>
                  <a:gd name="T5" fmla="*/ 0 h 2368"/>
                  <a:gd name="T6" fmla="*/ 90 w 776"/>
                  <a:gd name="T7" fmla="*/ 0 h 2368"/>
                  <a:gd name="T8" fmla="*/ 51 w 776"/>
                  <a:gd name="T9" fmla="*/ 0 h 2368"/>
                  <a:gd name="T10" fmla="*/ 102 w 776"/>
                  <a:gd name="T11" fmla="*/ 0 h 2368"/>
                  <a:gd name="T12" fmla="*/ 77 w 776"/>
                  <a:gd name="T13" fmla="*/ 0 h 2368"/>
                  <a:gd name="T14" fmla="*/ 127 w 776"/>
                  <a:gd name="T15" fmla="*/ 0 h 2368"/>
                  <a:gd name="T16" fmla="*/ 102 w 776"/>
                  <a:gd name="T17" fmla="*/ 0 h 2368"/>
                  <a:gd name="T18" fmla="*/ 140 w 776"/>
                  <a:gd name="T19" fmla="*/ 0 h 2368"/>
                  <a:gd name="T20" fmla="*/ 127 w 776"/>
                  <a:gd name="T21" fmla="*/ 0 h 2368"/>
                  <a:gd name="T22" fmla="*/ 153 w 776"/>
                  <a:gd name="T23" fmla="*/ 0 h 2368"/>
                  <a:gd name="T24" fmla="*/ 153 w 776"/>
                  <a:gd name="T25" fmla="*/ 0 h 2368"/>
                  <a:gd name="T26" fmla="*/ 178 w 776"/>
                  <a:gd name="T27" fmla="*/ 0 h 2368"/>
                  <a:gd name="T28" fmla="*/ 165 w 776"/>
                  <a:gd name="T29" fmla="*/ 0 h 2368"/>
                  <a:gd name="T30" fmla="*/ 190 w 776"/>
                  <a:gd name="T31" fmla="*/ 0 h 2368"/>
                  <a:gd name="T32" fmla="*/ 178 w 776"/>
                  <a:gd name="T33" fmla="*/ 0 h 2368"/>
                  <a:gd name="T34" fmla="*/ 190 w 776"/>
                  <a:gd name="T35" fmla="*/ 0 h 2368"/>
                  <a:gd name="T36" fmla="*/ 178 w 776"/>
                  <a:gd name="T37" fmla="*/ 0 h 2368"/>
                  <a:gd name="T38" fmla="*/ 204 w 776"/>
                  <a:gd name="T39" fmla="*/ 0 h 2368"/>
                  <a:gd name="T40" fmla="*/ 190 w 776"/>
                  <a:gd name="T41" fmla="*/ 0 h 2368"/>
                  <a:gd name="T42" fmla="*/ 204 w 776"/>
                  <a:gd name="T43" fmla="*/ 0 h 2368"/>
                  <a:gd name="T44" fmla="*/ 190 w 776"/>
                  <a:gd name="T45" fmla="*/ 0 h 2368"/>
                  <a:gd name="T46" fmla="*/ 204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50" name="Freeform 138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1 w 776"/>
                  <a:gd name="T7" fmla="*/ 0 h 2368"/>
                  <a:gd name="T8" fmla="*/ 1 w 776"/>
                  <a:gd name="T9" fmla="*/ 0 h 2368"/>
                  <a:gd name="T10" fmla="*/ 2 w 776"/>
                  <a:gd name="T11" fmla="*/ 0 h 2368"/>
                  <a:gd name="T12" fmla="*/ 1 w 776"/>
                  <a:gd name="T13" fmla="*/ 0 h 2368"/>
                  <a:gd name="T14" fmla="*/ 2 w 776"/>
                  <a:gd name="T15" fmla="*/ 0 h 2368"/>
                  <a:gd name="T16" fmla="*/ 2 w 776"/>
                  <a:gd name="T17" fmla="*/ 0 h 2368"/>
                  <a:gd name="T18" fmla="*/ 2 w 776"/>
                  <a:gd name="T19" fmla="*/ 0 h 2368"/>
                  <a:gd name="T20" fmla="*/ 2 w 776"/>
                  <a:gd name="T21" fmla="*/ 0 h 2368"/>
                  <a:gd name="T22" fmla="*/ 2 w 776"/>
                  <a:gd name="T23" fmla="*/ 1 h 2368"/>
                  <a:gd name="T24" fmla="*/ 2 w 776"/>
                  <a:gd name="T25" fmla="*/ 1 h 2368"/>
                  <a:gd name="T26" fmla="*/ 3 w 776"/>
                  <a:gd name="T27" fmla="*/ 1 h 2368"/>
                  <a:gd name="T28" fmla="*/ 3 w 776"/>
                  <a:gd name="T29" fmla="*/ 1 h 2368"/>
                  <a:gd name="T30" fmla="*/ 3 w 776"/>
                  <a:gd name="T31" fmla="*/ 1 h 2368"/>
                  <a:gd name="T32" fmla="*/ 3 w 776"/>
                  <a:gd name="T33" fmla="*/ 1 h 2368"/>
                  <a:gd name="T34" fmla="*/ 3 w 776"/>
                  <a:gd name="T35" fmla="*/ 1 h 2368"/>
                  <a:gd name="T36" fmla="*/ 3 w 776"/>
                  <a:gd name="T37" fmla="*/ 1 h 2368"/>
                  <a:gd name="T38" fmla="*/ 3 w 776"/>
                  <a:gd name="T39" fmla="*/ 1 h 2368"/>
                  <a:gd name="T40" fmla="*/ 3 w 776"/>
                  <a:gd name="T41" fmla="*/ 1 h 2368"/>
                  <a:gd name="T42" fmla="*/ 3 w 776"/>
                  <a:gd name="T43" fmla="*/ 2 h 2368"/>
                  <a:gd name="T44" fmla="*/ 3 w 776"/>
                  <a:gd name="T45" fmla="*/ 2 h 2368"/>
                  <a:gd name="T46" fmla="*/ 3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51" name="Freeform 139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4" cy="329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3452" name="Freeform 140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</p:grpSp>
      </p:grpSp>
      <p:grpSp>
        <p:nvGrpSpPr>
          <p:cNvPr id="19507" name="Group 141"/>
          <p:cNvGrpSpPr>
            <a:grpSpLocks/>
          </p:cNvGrpSpPr>
          <p:nvPr/>
        </p:nvGrpSpPr>
        <p:grpSpPr bwMode="auto">
          <a:xfrm>
            <a:off x="5029200" y="609600"/>
            <a:ext cx="4000500" cy="2314575"/>
            <a:chOff x="3072" y="2700"/>
            <a:chExt cx="2520" cy="1458"/>
          </a:xfrm>
        </p:grpSpPr>
        <p:pic>
          <p:nvPicPr>
            <p:cNvPr id="13454" name="Picture 142" descr="do nan 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628" y="2958"/>
              <a:ext cx="964" cy="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455" name="Text Box 143"/>
            <p:cNvSpPr txBox="1">
              <a:spLocks noChangeArrowheads="1"/>
            </p:cNvSpPr>
            <p:nvPr/>
          </p:nvSpPr>
          <p:spPr bwMode="auto">
            <a:xfrm>
              <a:off x="3072" y="2700"/>
              <a:ext cx="2208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4000">
                  <a:solidFill>
                    <a:srgbClr val="FF0000"/>
                  </a:solidFill>
                  <a:latin typeface=".VnAristote" pitchFamily="34" charset="0"/>
                </a:rPr>
                <a:t>Xin chóc mõng!</a:t>
              </a:r>
            </a:p>
          </p:txBody>
        </p:sp>
      </p:grpSp>
      <p:sp>
        <p:nvSpPr>
          <p:cNvPr id="3216" name="Text Box 144"/>
          <p:cNvSpPr txBox="1">
            <a:spLocks noChangeArrowheads="1"/>
          </p:cNvSpPr>
          <p:nvPr/>
        </p:nvSpPr>
        <p:spPr bwMode="auto">
          <a:xfrm>
            <a:off x="5181600" y="1343025"/>
            <a:ext cx="35814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80000"/>
              </a:lnSpc>
              <a:spcBef>
                <a:spcPct val="50000"/>
              </a:spcBef>
              <a:buFontTx/>
              <a:buAutoNum type="alphaUcPeriod"/>
            </a:pPr>
            <a:r>
              <a:rPr lang="en-US" sz="2800" b="1">
                <a:solidFill>
                  <a:srgbClr val="008000"/>
                </a:solidFill>
                <a:latin typeface=".VnAvant" pitchFamily="34" charset="0"/>
              </a:rPr>
              <a:t> 1332</a:t>
            </a:r>
          </a:p>
        </p:txBody>
      </p:sp>
      <p:sp>
        <p:nvSpPr>
          <p:cNvPr id="3217" name="Text Box 145"/>
          <p:cNvSpPr txBox="1">
            <a:spLocks noChangeArrowheads="1"/>
          </p:cNvSpPr>
          <p:nvPr/>
        </p:nvSpPr>
        <p:spPr bwMode="auto">
          <a:xfrm>
            <a:off x="5181600" y="4311650"/>
            <a:ext cx="36576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  <a:latin typeface=".VnAvant" pitchFamily="34" charset="0"/>
              </a:rPr>
              <a:t>C. 1224</a:t>
            </a:r>
          </a:p>
          <a:p>
            <a:pPr algn="r" eaLnBrk="0" hangingPunct="0">
              <a:spcBef>
                <a:spcPct val="50000"/>
              </a:spcBef>
            </a:pPr>
            <a:endParaRPr lang="en-US" sz="2800" b="1">
              <a:solidFill>
                <a:srgbClr val="3333FF"/>
              </a:solidFill>
              <a:latin typeface=".VnAvant" pitchFamily="34" charset="0"/>
            </a:endParaRPr>
          </a:p>
        </p:txBody>
      </p:sp>
      <p:sp>
        <p:nvSpPr>
          <p:cNvPr id="13458" name="Text Box 152"/>
          <p:cNvSpPr txBox="1">
            <a:spLocks noChangeArrowheads="1"/>
          </p:cNvSpPr>
          <p:nvPr/>
        </p:nvSpPr>
        <p:spPr bwMode="auto">
          <a:xfrm>
            <a:off x="974725" y="51784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vi-VN">
              <a:latin typeface=".VnAvant" pitchFamily="34" charset="0"/>
            </a:endParaRPr>
          </a:p>
        </p:txBody>
      </p:sp>
      <p:sp>
        <p:nvSpPr>
          <p:cNvPr id="13459" name="Text Box 144"/>
          <p:cNvSpPr txBox="1">
            <a:spLocks noChangeArrowheads="1"/>
          </p:cNvSpPr>
          <p:nvPr/>
        </p:nvSpPr>
        <p:spPr bwMode="auto">
          <a:xfrm>
            <a:off x="762000" y="2057400"/>
            <a:ext cx="35814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sz="2800" b="1">
                <a:solidFill>
                  <a:srgbClr val="E73113"/>
                </a:solidFill>
                <a:latin typeface=".VnAvant" pitchFamily="34" charset="0"/>
              </a:rPr>
              <a:t>Chän ®¸p ¸n ®óng</a:t>
            </a:r>
          </a:p>
        </p:txBody>
      </p:sp>
      <p:pic>
        <p:nvPicPr>
          <p:cNvPr id="13460" name="Picture 147" descr="ong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7188" y="395288"/>
            <a:ext cx="120967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3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xit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1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0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17"/>
                  </p:tgtEl>
                </p:cond>
              </p:nextCondLst>
            </p:seq>
          </p:childTnLst>
        </p:cTn>
      </p:par>
    </p:tnLst>
    <p:bldLst>
      <p:bldP spid="3075" grpId="0"/>
      <p:bldP spid="3076" grpId="0"/>
      <p:bldP spid="3076" grpId="1"/>
      <p:bldP spid="3076" grpId="2"/>
      <p:bldP spid="3076" grpId="3"/>
      <p:bldP spid="3216" grpId="0"/>
      <p:bldP spid="3217" grpId="0"/>
      <p:bldP spid="3217" grpId="1"/>
      <p:bldP spid="3217" grpId="2"/>
      <p:bldP spid="3217" grpId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font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28600" y="-228600"/>
            <a:ext cx="9982200" cy="727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81000" y="2689225"/>
            <a:ext cx="39624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latin typeface=".VnArial" pitchFamily="34" charset="0"/>
              </a:rPr>
              <a:t> </a:t>
            </a:r>
            <a:r>
              <a:rPr lang="en-US" sz="2400">
                <a:latin typeface="Comic Sans MS" pitchFamily="66" charset="0"/>
              </a:rPr>
              <a:t>Số nhỏ nhất có 5 chữ số khác nhau: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181600" y="2863850"/>
            <a:ext cx="3657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75000"/>
              </a:lnSpc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.VnAvant" pitchFamily="34" charset="0"/>
              </a:rPr>
              <a:t>B. 10000</a:t>
            </a:r>
          </a:p>
        </p:txBody>
      </p:sp>
      <p:pic>
        <p:nvPicPr>
          <p:cNvPr id="50181" name="Picture 5" descr="questionmark_w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1639888"/>
            <a:ext cx="69691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943600" y="1905000"/>
            <a:ext cx="2840038" cy="3254375"/>
            <a:chOff x="3115" y="0"/>
            <a:chExt cx="2170" cy="2486"/>
          </a:xfrm>
        </p:grpSpPr>
        <p:grpSp>
          <p:nvGrpSpPr>
            <p:cNvPr id="50183" name="Group 7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50184" name="Oval 8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185" name="Oval 9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</p:grpSp>
        <p:grpSp>
          <p:nvGrpSpPr>
            <p:cNvPr id="50186" name="Group 10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50187" name="Oval 11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188" name="Oval 12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</p:grpSp>
        <p:grpSp>
          <p:nvGrpSpPr>
            <p:cNvPr id="50189" name="Group 13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50190" name="Oval 1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191" name="Oval 1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</p:grpSp>
        <p:grpSp>
          <p:nvGrpSpPr>
            <p:cNvPr id="50192" name="Group 16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50193" name="Group 17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50194" name="Oval 18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>
                    <a:latin typeface=".VnArial Narrow" pitchFamily="34" charset="0"/>
                  </a:endParaRPr>
                </a:p>
              </p:txBody>
            </p:sp>
            <p:sp>
              <p:nvSpPr>
                <p:cNvPr id="50195" name="Oval 19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>
                    <a:latin typeface=".VnArial Narrow" pitchFamily="34" charset="0"/>
                  </a:endParaRPr>
                </a:p>
              </p:txBody>
            </p:sp>
          </p:grpSp>
          <p:grpSp>
            <p:nvGrpSpPr>
              <p:cNvPr id="50196" name="Group 20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50197" name="Group 21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50198" name="Freeform 22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2 w 2736"/>
                      <a:gd name="T7" fmla="*/ 2 h 504"/>
                      <a:gd name="T8" fmla="*/ 270 w 2736"/>
                      <a:gd name="T9" fmla="*/ 9 h 504"/>
                      <a:gd name="T10" fmla="*/ 176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199" name="Freeform 23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6 h 791"/>
                      <a:gd name="T10" fmla="*/ 66 w 1769"/>
                      <a:gd name="T11" fmla="*/ 72 h 791"/>
                      <a:gd name="T12" fmla="*/ 62 w 1769"/>
                      <a:gd name="T13" fmla="*/ 58 h 791"/>
                      <a:gd name="T14" fmla="*/ 54 w 1769"/>
                      <a:gd name="T15" fmla="*/ 42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00" name="Group 24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50201" name="Freeform 25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>
                      <a:gd name="T0" fmla="*/ 0 w 2736"/>
                      <a:gd name="T1" fmla="*/ 78 h 504"/>
                      <a:gd name="T2" fmla="*/ 111 w 2736"/>
                      <a:gd name="T3" fmla="*/ 26 h 504"/>
                      <a:gd name="T4" fmla="*/ 227 w 2736"/>
                      <a:gd name="T5" fmla="*/ 4 h 504"/>
                      <a:gd name="T6" fmla="*/ 351 w 2736"/>
                      <a:gd name="T7" fmla="*/ 4 h 504"/>
                      <a:gd name="T8" fmla="*/ 348 w 2736"/>
                      <a:gd name="T9" fmla="*/ 16 h 504"/>
                      <a:gd name="T10" fmla="*/ 226 w 2736"/>
                      <a:gd name="T11" fmla="*/ 16 h 504"/>
                      <a:gd name="T12" fmla="*/ 84 w 2736"/>
                      <a:gd name="T13" fmla="*/ 45 h 504"/>
                      <a:gd name="T14" fmla="*/ 0 w 2736"/>
                      <a:gd name="T15" fmla="*/ 7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02" name="Freeform 26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25 w 1769"/>
                      <a:gd name="T3" fmla="*/ 9 h 791"/>
                      <a:gd name="T4" fmla="*/ 58 w 1769"/>
                      <a:gd name="T5" fmla="*/ 31 h 791"/>
                      <a:gd name="T6" fmla="*/ 81 w 1769"/>
                      <a:gd name="T7" fmla="*/ 67 h 791"/>
                      <a:gd name="T8" fmla="*/ 89 w 1769"/>
                      <a:gd name="T9" fmla="*/ 94 h 791"/>
                      <a:gd name="T10" fmla="*/ 85 w 1769"/>
                      <a:gd name="T11" fmla="*/ 122 h 791"/>
                      <a:gd name="T12" fmla="*/ 80 w 1769"/>
                      <a:gd name="T13" fmla="*/ 99 h 791"/>
                      <a:gd name="T14" fmla="*/ 70 w 1769"/>
                      <a:gd name="T15" fmla="*/ 71 h 791"/>
                      <a:gd name="T16" fmla="*/ 56 w 1769"/>
                      <a:gd name="T17" fmla="*/ 46 h 791"/>
                      <a:gd name="T18" fmla="*/ 29 w 1769"/>
                      <a:gd name="T19" fmla="*/ 23 h 791"/>
                      <a:gd name="T20" fmla="*/ 0 w 1769"/>
                      <a:gd name="T21" fmla="*/ 1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03" name="Group 27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50204" name="Freeform 28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>
                      <a:gd name="T0" fmla="*/ 0 w 2736"/>
                      <a:gd name="T1" fmla="*/ 40 h 504"/>
                      <a:gd name="T2" fmla="*/ 89 w 2736"/>
                      <a:gd name="T3" fmla="*/ 13 h 504"/>
                      <a:gd name="T4" fmla="*/ 183 w 2736"/>
                      <a:gd name="T5" fmla="*/ 2 h 504"/>
                      <a:gd name="T6" fmla="*/ 282 w 2736"/>
                      <a:gd name="T7" fmla="*/ 2 h 504"/>
                      <a:gd name="T8" fmla="*/ 280 w 2736"/>
                      <a:gd name="T9" fmla="*/ 8 h 504"/>
                      <a:gd name="T10" fmla="*/ 181 w 2736"/>
                      <a:gd name="T11" fmla="*/ 8 h 504"/>
                      <a:gd name="T12" fmla="*/ 67 w 2736"/>
                      <a:gd name="T13" fmla="*/ 24 h 504"/>
                      <a:gd name="T14" fmla="*/ 0 w 2736"/>
                      <a:gd name="T15" fmla="*/ 4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05" name="Freeform 29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4 h 791"/>
                      <a:gd name="T4" fmla="*/ 47 w 1769"/>
                      <a:gd name="T5" fmla="*/ 16 h 791"/>
                      <a:gd name="T6" fmla="*/ 65 w 1769"/>
                      <a:gd name="T7" fmla="*/ 34 h 791"/>
                      <a:gd name="T8" fmla="*/ 71 w 1769"/>
                      <a:gd name="T9" fmla="*/ 48 h 791"/>
                      <a:gd name="T10" fmla="*/ 68 w 1769"/>
                      <a:gd name="T11" fmla="*/ 63 h 791"/>
                      <a:gd name="T12" fmla="*/ 64 w 1769"/>
                      <a:gd name="T13" fmla="*/ 50 h 791"/>
                      <a:gd name="T14" fmla="*/ 56 w 1769"/>
                      <a:gd name="T15" fmla="*/ 36 h 791"/>
                      <a:gd name="T16" fmla="*/ 45 w 1769"/>
                      <a:gd name="T17" fmla="*/ 23 h 791"/>
                      <a:gd name="T18" fmla="*/ 24 w 1769"/>
                      <a:gd name="T19" fmla="*/ 12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06" name="Group 30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50207" name="Freeform 31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>
                      <a:gd name="T0" fmla="*/ 0 w 2736"/>
                      <a:gd name="T1" fmla="*/ 65 h 504"/>
                      <a:gd name="T2" fmla="*/ 75 w 2736"/>
                      <a:gd name="T3" fmla="*/ 22 h 504"/>
                      <a:gd name="T4" fmla="*/ 154 w 2736"/>
                      <a:gd name="T5" fmla="*/ 3 h 504"/>
                      <a:gd name="T6" fmla="*/ 237 w 2736"/>
                      <a:gd name="T7" fmla="*/ 3 h 504"/>
                      <a:gd name="T8" fmla="*/ 235 w 2736"/>
                      <a:gd name="T9" fmla="*/ 13 h 504"/>
                      <a:gd name="T10" fmla="*/ 153 w 2736"/>
                      <a:gd name="T11" fmla="*/ 13 h 504"/>
                      <a:gd name="T12" fmla="*/ 57 w 2736"/>
                      <a:gd name="T13" fmla="*/ 38 h 504"/>
                      <a:gd name="T14" fmla="*/ 0 w 2736"/>
                      <a:gd name="T15" fmla="*/ 6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08" name="Freeform 32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7 w 1769"/>
                      <a:gd name="T3" fmla="*/ 7 h 791"/>
                      <a:gd name="T4" fmla="*/ 40 w 1769"/>
                      <a:gd name="T5" fmla="*/ 26 h 791"/>
                      <a:gd name="T6" fmla="*/ 55 w 1769"/>
                      <a:gd name="T7" fmla="*/ 56 h 791"/>
                      <a:gd name="T8" fmla="*/ 60 w 1769"/>
                      <a:gd name="T9" fmla="*/ 79 h 791"/>
                      <a:gd name="T10" fmla="*/ 58 w 1769"/>
                      <a:gd name="T11" fmla="*/ 102 h 791"/>
                      <a:gd name="T12" fmla="*/ 54 w 1769"/>
                      <a:gd name="T13" fmla="*/ 82 h 791"/>
                      <a:gd name="T14" fmla="*/ 47 w 1769"/>
                      <a:gd name="T15" fmla="*/ 59 h 791"/>
                      <a:gd name="T16" fmla="*/ 38 w 1769"/>
                      <a:gd name="T17" fmla="*/ 39 h 791"/>
                      <a:gd name="T18" fmla="*/ 20 w 1769"/>
                      <a:gd name="T19" fmla="*/ 20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09" name="Group 33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50210" name="Freeform 34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50 w 2736"/>
                      <a:gd name="T3" fmla="*/ 15 h 504"/>
                      <a:gd name="T4" fmla="*/ 102 w 2736"/>
                      <a:gd name="T5" fmla="*/ 2 h 504"/>
                      <a:gd name="T6" fmla="*/ 157 w 2736"/>
                      <a:gd name="T7" fmla="*/ 2 h 504"/>
                      <a:gd name="T8" fmla="*/ 156 w 2736"/>
                      <a:gd name="T9" fmla="*/ 9 h 504"/>
                      <a:gd name="T10" fmla="*/ 101 w 2736"/>
                      <a:gd name="T11" fmla="*/ 9 h 504"/>
                      <a:gd name="T12" fmla="*/ 37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11" name="Freeform 35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1 w 1769"/>
                      <a:gd name="T3" fmla="*/ 6 h 791"/>
                      <a:gd name="T4" fmla="*/ 26 w 1769"/>
                      <a:gd name="T5" fmla="*/ 19 h 791"/>
                      <a:gd name="T6" fmla="*/ 37 w 1769"/>
                      <a:gd name="T7" fmla="*/ 39 h 791"/>
                      <a:gd name="T8" fmla="*/ 40 w 1769"/>
                      <a:gd name="T9" fmla="*/ 54 h 791"/>
                      <a:gd name="T10" fmla="*/ 38 w 1769"/>
                      <a:gd name="T11" fmla="*/ 71 h 791"/>
                      <a:gd name="T12" fmla="*/ 36 w 1769"/>
                      <a:gd name="T13" fmla="*/ 57 h 791"/>
                      <a:gd name="T14" fmla="*/ 32 w 1769"/>
                      <a:gd name="T15" fmla="*/ 41 h 791"/>
                      <a:gd name="T16" fmla="*/ 25 w 1769"/>
                      <a:gd name="T17" fmla="*/ 27 h 791"/>
                      <a:gd name="T18" fmla="*/ 13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12" name="Group 36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50213" name="Freeform 37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>
                      <a:gd name="T0" fmla="*/ 0 w 2736"/>
                      <a:gd name="T1" fmla="*/ 8 h 504"/>
                      <a:gd name="T2" fmla="*/ 31 w 2736"/>
                      <a:gd name="T3" fmla="*/ 3 h 504"/>
                      <a:gd name="T4" fmla="*/ 63 w 2736"/>
                      <a:gd name="T5" fmla="*/ 0 h 504"/>
                      <a:gd name="T6" fmla="*/ 97 w 2736"/>
                      <a:gd name="T7" fmla="*/ 0 h 504"/>
                      <a:gd name="T8" fmla="*/ 96 w 2736"/>
                      <a:gd name="T9" fmla="*/ 2 h 504"/>
                      <a:gd name="T10" fmla="*/ 63 w 2736"/>
                      <a:gd name="T11" fmla="*/ 2 h 504"/>
                      <a:gd name="T12" fmla="*/ 23 w 2736"/>
                      <a:gd name="T13" fmla="*/ 4 h 504"/>
                      <a:gd name="T14" fmla="*/ 0 w 2736"/>
                      <a:gd name="T15" fmla="*/ 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14" name="Freeform 38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1 h 791"/>
                      <a:gd name="T4" fmla="*/ 16 w 1769"/>
                      <a:gd name="T5" fmla="*/ 3 h 791"/>
                      <a:gd name="T6" fmla="*/ 23 w 1769"/>
                      <a:gd name="T7" fmla="*/ 7 h 791"/>
                      <a:gd name="T8" fmla="*/ 25 w 1769"/>
                      <a:gd name="T9" fmla="*/ 9 h 791"/>
                      <a:gd name="T10" fmla="*/ 24 w 1769"/>
                      <a:gd name="T11" fmla="*/ 12 h 791"/>
                      <a:gd name="T12" fmla="*/ 22 w 1769"/>
                      <a:gd name="T13" fmla="*/ 10 h 791"/>
                      <a:gd name="T14" fmla="*/ 20 w 1769"/>
                      <a:gd name="T15" fmla="*/ 7 h 791"/>
                      <a:gd name="T16" fmla="*/ 16 w 1769"/>
                      <a:gd name="T17" fmla="*/ 4 h 791"/>
                      <a:gd name="T18" fmla="*/ 8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15" name="Group 39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50216" name="Freeform 40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17" name="Freeform 41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18" name="Group 42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50219" name="Freeform 43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2 w 2736"/>
                      <a:gd name="T7" fmla="*/ 2 h 504"/>
                      <a:gd name="T8" fmla="*/ 270 w 2736"/>
                      <a:gd name="T9" fmla="*/ 9 h 504"/>
                      <a:gd name="T10" fmla="*/ 176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20" name="Freeform 44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6 h 791"/>
                      <a:gd name="T10" fmla="*/ 66 w 1769"/>
                      <a:gd name="T11" fmla="*/ 72 h 791"/>
                      <a:gd name="T12" fmla="*/ 62 w 1769"/>
                      <a:gd name="T13" fmla="*/ 58 h 791"/>
                      <a:gd name="T14" fmla="*/ 54 w 1769"/>
                      <a:gd name="T15" fmla="*/ 42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21" name="Group 45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50222" name="Freeform 46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>
                      <a:gd name="T0" fmla="*/ 0 w 2736"/>
                      <a:gd name="T1" fmla="*/ 78 h 504"/>
                      <a:gd name="T2" fmla="*/ 111 w 2736"/>
                      <a:gd name="T3" fmla="*/ 26 h 504"/>
                      <a:gd name="T4" fmla="*/ 227 w 2736"/>
                      <a:gd name="T5" fmla="*/ 4 h 504"/>
                      <a:gd name="T6" fmla="*/ 351 w 2736"/>
                      <a:gd name="T7" fmla="*/ 4 h 504"/>
                      <a:gd name="T8" fmla="*/ 348 w 2736"/>
                      <a:gd name="T9" fmla="*/ 16 h 504"/>
                      <a:gd name="T10" fmla="*/ 226 w 2736"/>
                      <a:gd name="T11" fmla="*/ 16 h 504"/>
                      <a:gd name="T12" fmla="*/ 84 w 2736"/>
                      <a:gd name="T13" fmla="*/ 45 h 504"/>
                      <a:gd name="T14" fmla="*/ 0 w 2736"/>
                      <a:gd name="T15" fmla="*/ 7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23" name="Freeform 47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25 w 1769"/>
                      <a:gd name="T3" fmla="*/ 9 h 791"/>
                      <a:gd name="T4" fmla="*/ 58 w 1769"/>
                      <a:gd name="T5" fmla="*/ 31 h 791"/>
                      <a:gd name="T6" fmla="*/ 81 w 1769"/>
                      <a:gd name="T7" fmla="*/ 67 h 791"/>
                      <a:gd name="T8" fmla="*/ 89 w 1769"/>
                      <a:gd name="T9" fmla="*/ 94 h 791"/>
                      <a:gd name="T10" fmla="*/ 85 w 1769"/>
                      <a:gd name="T11" fmla="*/ 122 h 791"/>
                      <a:gd name="T12" fmla="*/ 80 w 1769"/>
                      <a:gd name="T13" fmla="*/ 99 h 791"/>
                      <a:gd name="T14" fmla="*/ 70 w 1769"/>
                      <a:gd name="T15" fmla="*/ 71 h 791"/>
                      <a:gd name="T16" fmla="*/ 56 w 1769"/>
                      <a:gd name="T17" fmla="*/ 46 h 791"/>
                      <a:gd name="T18" fmla="*/ 29 w 1769"/>
                      <a:gd name="T19" fmla="*/ 23 h 791"/>
                      <a:gd name="T20" fmla="*/ 0 w 1769"/>
                      <a:gd name="T21" fmla="*/ 1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24" name="Group 48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50225" name="Freeform 49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>
                      <a:gd name="T0" fmla="*/ 0 w 2736"/>
                      <a:gd name="T1" fmla="*/ 40 h 504"/>
                      <a:gd name="T2" fmla="*/ 89 w 2736"/>
                      <a:gd name="T3" fmla="*/ 13 h 504"/>
                      <a:gd name="T4" fmla="*/ 183 w 2736"/>
                      <a:gd name="T5" fmla="*/ 2 h 504"/>
                      <a:gd name="T6" fmla="*/ 282 w 2736"/>
                      <a:gd name="T7" fmla="*/ 2 h 504"/>
                      <a:gd name="T8" fmla="*/ 280 w 2736"/>
                      <a:gd name="T9" fmla="*/ 8 h 504"/>
                      <a:gd name="T10" fmla="*/ 181 w 2736"/>
                      <a:gd name="T11" fmla="*/ 8 h 504"/>
                      <a:gd name="T12" fmla="*/ 67 w 2736"/>
                      <a:gd name="T13" fmla="*/ 24 h 504"/>
                      <a:gd name="T14" fmla="*/ 0 w 2736"/>
                      <a:gd name="T15" fmla="*/ 4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26" name="Freeform 50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4 h 791"/>
                      <a:gd name="T4" fmla="*/ 47 w 1769"/>
                      <a:gd name="T5" fmla="*/ 16 h 791"/>
                      <a:gd name="T6" fmla="*/ 65 w 1769"/>
                      <a:gd name="T7" fmla="*/ 34 h 791"/>
                      <a:gd name="T8" fmla="*/ 71 w 1769"/>
                      <a:gd name="T9" fmla="*/ 48 h 791"/>
                      <a:gd name="T10" fmla="*/ 68 w 1769"/>
                      <a:gd name="T11" fmla="*/ 63 h 791"/>
                      <a:gd name="T12" fmla="*/ 64 w 1769"/>
                      <a:gd name="T13" fmla="*/ 50 h 791"/>
                      <a:gd name="T14" fmla="*/ 56 w 1769"/>
                      <a:gd name="T15" fmla="*/ 36 h 791"/>
                      <a:gd name="T16" fmla="*/ 45 w 1769"/>
                      <a:gd name="T17" fmla="*/ 23 h 791"/>
                      <a:gd name="T18" fmla="*/ 24 w 1769"/>
                      <a:gd name="T19" fmla="*/ 12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27" name="Group 51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50228" name="Freeform 52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>
                      <a:gd name="T0" fmla="*/ 0 w 2736"/>
                      <a:gd name="T1" fmla="*/ 65 h 504"/>
                      <a:gd name="T2" fmla="*/ 75 w 2736"/>
                      <a:gd name="T3" fmla="*/ 22 h 504"/>
                      <a:gd name="T4" fmla="*/ 154 w 2736"/>
                      <a:gd name="T5" fmla="*/ 3 h 504"/>
                      <a:gd name="T6" fmla="*/ 237 w 2736"/>
                      <a:gd name="T7" fmla="*/ 3 h 504"/>
                      <a:gd name="T8" fmla="*/ 235 w 2736"/>
                      <a:gd name="T9" fmla="*/ 13 h 504"/>
                      <a:gd name="T10" fmla="*/ 153 w 2736"/>
                      <a:gd name="T11" fmla="*/ 13 h 504"/>
                      <a:gd name="T12" fmla="*/ 57 w 2736"/>
                      <a:gd name="T13" fmla="*/ 38 h 504"/>
                      <a:gd name="T14" fmla="*/ 0 w 2736"/>
                      <a:gd name="T15" fmla="*/ 6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29" name="Freeform 53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7 w 1769"/>
                      <a:gd name="T3" fmla="*/ 7 h 791"/>
                      <a:gd name="T4" fmla="*/ 40 w 1769"/>
                      <a:gd name="T5" fmla="*/ 26 h 791"/>
                      <a:gd name="T6" fmla="*/ 55 w 1769"/>
                      <a:gd name="T7" fmla="*/ 56 h 791"/>
                      <a:gd name="T8" fmla="*/ 60 w 1769"/>
                      <a:gd name="T9" fmla="*/ 79 h 791"/>
                      <a:gd name="T10" fmla="*/ 58 w 1769"/>
                      <a:gd name="T11" fmla="*/ 102 h 791"/>
                      <a:gd name="T12" fmla="*/ 54 w 1769"/>
                      <a:gd name="T13" fmla="*/ 82 h 791"/>
                      <a:gd name="T14" fmla="*/ 47 w 1769"/>
                      <a:gd name="T15" fmla="*/ 59 h 791"/>
                      <a:gd name="T16" fmla="*/ 38 w 1769"/>
                      <a:gd name="T17" fmla="*/ 39 h 791"/>
                      <a:gd name="T18" fmla="*/ 20 w 1769"/>
                      <a:gd name="T19" fmla="*/ 20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30" name="Group 54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50231" name="Freeform 55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50 w 2736"/>
                      <a:gd name="T3" fmla="*/ 15 h 504"/>
                      <a:gd name="T4" fmla="*/ 102 w 2736"/>
                      <a:gd name="T5" fmla="*/ 2 h 504"/>
                      <a:gd name="T6" fmla="*/ 157 w 2736"/>
                      <a:gd name="T7" fmla="*/ 2 h 504"/>
                      <a:gd name="T8" fmla="*/ 156 w 2736"/>
                      <a:gd name="T9" fmla="*/ 9 h 504"/>
                      <a:gd name="T10" fmla="*/ 101 w 2736"/>
                      <a:gd name="T11" fmla="*/ 9 h 504"/>
                      <a:gd name="T12" fmla="*/ 37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32" name="Freeform 56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1 w 1769"/>
                      <a:gd name="T3" fmla="*/ 6 h 791"/>
                      <a:gd name="T4" fmla="*/ 26 w 1769"/>
                      <a:gd name="T5" fmla="*/ 19 h 791"/>
                      <a:gd name="T6" fmla="*/ 37 w 1769"/>
                      <a:gd name="T7" fmla="*/ 39 h 791"/>
                      <a:gd name="T8" fmla="*/ 40 w 1769"/>
                      <a:gd name="T9" fmla="*/ 54 h 791"/>
                      <a:gd name="T10" fmla="*/ 38 w 1769"/>
                      <a:gd name="T11" fmla="*/ 71 h 791"/>
                      <a:gd name="T12" fmla="*/ 36 w 1769"/>
                      <a:gd name="T13" fmla="*/ 57 h 791"/>
                      <a:gd name="T14" fmla="*/ 32 w 1769"/>
                      <a:gd name="T15" fmla="*/ 41 h 791"/>
                      <a:gd name="T16" fmla="*/ 25 w 1769"/>
                      <a:gd name="T17" fmla="*/ 27 h 791"/>
                      <a:gd name="T18" fmla="*/ 13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33" name="Group 57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50234" name="Freeform 58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>
                      <a:gd name="T0" fmla="*/ 0 w 2736"/>
                      <a:gd name="T1" fmla="*/ 8 h 504"/>
                      <a:gd name="T2" fmla="*/ 31 w 2736"/>
                      <a:gd name="T3" fmla="*/ 3 h 504"/>
                      <a:gd name="T4" fmla="*/ 63 w 2736"/>
                      <a:gd name="T5" fmla="*/ 0 h 504"/>
                      <a:gd name="T6" fmla="*/ 97 w 2736"/>
                      <a:gd name="T7" fmla="*/ 0 h 504"/>
                      <a:gd name="T8" fmla="*/ 96 w 2736"/>
                      <a:gd name="T9" fmla="*/ 2 h 504"/>
                      <a:gd name="T10" fmla="*/ 63 w 2736"/>
                      <a:gd name="T11" fmla="*/ 2 h 504"/>
                      <a:gd name="T12" fmla="*/ 23 w 2736"/>
                      <a:gd name="T13" fmla="*/ 4 h 504"/>
                      <a:gd name="T14" fmla="*/ 0 w 2736"/>
                      <a:gd name="T15" fmla="*/ 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35" name="Freeform 59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1 h 791"/>
                      <a:gd name="T4" fmla="*/ 16 w 1769"/>
                      <a:gd name="T5" fmla="*/ 3 h 791"/>
                      <a:gd name="T6" fmla="*/ 23 w 1769"/>
                      <a:gd name="T7" fmla="*/ 7 h 791"/>
                      <a:gd name="T8" fmla="*/ 25 w 1769"/>
                      <a:gd name="T9" fmla="*/ 9 h 791"/>
                      <a:gd name="T10" fmla="*/ 24 w 1769"/>
                      <a:gd name="T11" fmla="*/ 12 h 791"/>
                      <a:gd name="T12" fmla="*/ 22 w 1769"/>
                      <a:gd name="T13" fmla="*/ 10 h 791"/>
                      <a:gd name="T14" fmla="*/ 20 w 1769"/>
                      <a:gd name="T15" fmla="*/ 7 h 791"/>
                      <a:gd name="T16" fmla="*/ 16 w 1769"/>
                      <a:gd name="T17" fmla="*/ 4 h 791"/>
                      <a:gd name="T18" fmla="*/ 8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36" name="Group 60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50237" name="Freeform 61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38" name="Freeform 62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39" name="Group 63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50240" name="Freeform 64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41" name="Freeform 65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42" name="Group 66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50243" name="Freeform 67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44" name="Freeform 68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45" name="Group 69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50246" name="Freeform 70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47" name="Freeform 71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48" name="Group 72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50249" name="Freeform 73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9 w 2736"/>
                      <a:gd name="T3" fmla="*/ 3 h 504"/>
                      <a:gd name="T4" fmla="*/ 18 w 2736"/>
                      <a:gd name="T5" fmla="*/ 0 h 504"/>
                      <a:gd name="T6" fmla="*/ 29 w 2736"/>
                      <a:gd name="T7" fmla="*/ 0 h 504"/>
                      <a:gd name="T8" fmla="*/ 29 w 2736"/>
                      <a:gd name="T9" fmla="*/ 1 h 504"/>
                      <a:gd name="T10" fmla="*/ 18 w 2736"/>
                      <a:gd name="T11" fmla="*/ 1 h 504"/>
                      <a:gd name="T12" fmla="*/ 7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50" name="Freeform 74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1 h 791"/>
                      <a:gd name="T4" fmla="*/ 5 w 1769"/>
                      <a:gd name="T5" fmla="*/ 3 h 791"/>
                      <a:gd name="T6" fmla="*/ 7 w 1769"/>
                      <a:gd name="T7" fmla="*/ 6 h 791"/>
                      <a:gd name="T8" fmla="*/ 7 w 1769"/>
                      <a:gd name="T9" fmla="*/ 9 h 791"/>
                      <a:gd name="T10" fmla="*/ 7 w 1769"/>
                      <a:gd name="T11" fmla="*/ 11 h 791"/>
                      <a:gd name="T12" fmla="*/ 7 w 1769"/>
                      <a:gd name="T13" fmla="*/ 9 h 791"/>
                      <a:gd name="T14" fmla="*/ 6 w 1769"/>
                      <a:gd name="T15" fmla="*/ 6 h 791"/>
                      <a:gd name="T16" fmla="*/ 5 w 1769"/>
                      <a:gd name="T17" fmla="*/ 4 h 791"/>
                      <a:gd name="T18" fmla="*/ 2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51" name="Group 75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50252" name="Freeform 76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7 w 2736"/>
                      <a:gd name="T3" fmla="*/ 3 h 504"/>
                      <a:gd name="T4" fmla="*/ 16 w 2736"/>
                      <a:gd name="T5" fmla="*/ 0 h 504"/>
                      <a:gd name="T6" fmla="*/ 24 w 2736"/>
                      <a:gd name="T7" fmla="*/ 0 h 504"/>
                      <a:gd name="T8" fmla="*/ 24 w 2736"/>
                      <a:gd name="T9" fmla="*/ 1 h 504"/>
                      <a:gd name="T10" fmla="*/ 16 w 2736"/>
                      <a:gd name="T11" fmla="*/ 1 h 504"/>
                      <a:gd name="T12" fmla="*/ 6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53" name="Freeform 77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1 h 791"/>
                      <a:gd name="T4" fmla="*/ 4 w 1769"/>
                      <a:gd name="T5" fmla="*/ 3 h 791"/>
                      <a:gd name="T6" fmla="*/ 5 w 1769"/>
                      <a:gd name="T7" fmla="*/ 6 h 791"/>
                      <a:gd name="T8" fmla="*/ 6 w 1769"/>
                      <a:gd name="T9" fmla="*/ 9 h 791"/>
                      <a:gd name="T10" fmla="*/ 6 w 1769"/>
                      <a:gd name="T11" fmla="*/ 11 h 791"/>
                      <a:gd name="T12" fmla="*/ 5 w 1769"/>
                      <a:gd name="T13" fmla="*/ 9 h 791"/>
                      <a:gd name="T14" fmla="*/ 5 w 1769"/>
                      <a:gd name="T15" fmla="*/ 6 h 791"/>
                      <a:gd name="T16" fmla="*/ 4 w 1769"/>
                      <a:gd name="T17" fmla="*/ 4 h 791"/>
                      <a:gd name="T18" fmla="*/ 2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54" name="Group 78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50255" name="Freeform 79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56" name="Freeform 80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57" name="Group 81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50258" name="Freeform 82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59" name="Freeform 83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sp>
              <p:nvSpPr>
                <p:cNvPr id="50260" name="Freeform 84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0 h 504"/>
                    <a:gd name="T2" fmla="*/ 0 w 2736"/>
                    <a:gd name="T3" fmla="*/ 0 h 504"/>
                    <a:gd name="T4" fmla="*/ 0 w 2736"/>
                    <a:gd name="T5" fmla="*/ 0 h 504"/>
                    <a:gd name="T6" fmla="*/ 0 w 2736"/>
                    <a:gd name="T7" fmla="*/ 0 h 504"/>
                    <a:gd name="T8" fmla="*/ 0 w 2736"/>
                    <a:gd name="T9" fmla="*/ 0 h 504"/>
                    <a:gd name="T10" fmla="*/ 0 w 2736"/>
                    <a:gd name="T11" fmla="*/ 0 h 504"/>
                    <a:gd name="T12" fmla="*/ 0 w 2736"/>
                    <a:gd name="T13" fmla="*/ 0 h 504"/>
                    <a:gd name="T14" fmla="*/ 0 w 2736"/>
                    <a:gd name="T15" fmla="*/ 0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36"/>
                    <a:gd name="T25" fmla="*/ 0 h 504"/>
                    <a:gd name="T26" fmla="*/ 2736 w 2736"/>
                    <a:gd name="T27" fmla="*/ 504 h 50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>
                    <a:latin typeface=".VnArial Narrow" pitchFamily="34" charset="0"/>
                  </a:endParaRPr>
                </a:p>
              </p:txBody>
            </p:sp>
            <p:sp>
              <p:nvSpPr>
                <p:cNvPr id="50261" name="Freeform 85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>
                    <a:gd name="T0" fmla="*/ 0 w 1769"/>
                    <a:gd name="T1" fmla="*/ 0 h 791"/>
                    <a:gd name="T2" fmla="*/ 0 w 1769"/>
                    <a:gd name="T3" fmla="*/ 0 h 791"/>
                    <a:gd name="T4" fmla="*/ 0 w 1769"/>
                    <a:gd name="T5" fmla="*/ 0 h 791"/>
                    <a:gd name="T6" fmla="*/ 0 w 1769"/>
                    <a:gd name="T7" fmla="*/ 0 h 791"/>
                    <a:gd name="T8" fmla="*/ 0 w 1769"/>
                    <a:gd name="T9" fmla="*/ 0 h 791"/>
                    <a:gd name="T10" fmla="*/ 0 w 1769"/>
                    <a:gd name="T11" fmla="*/ 0 h 791"/>
                    <a:gd name="T12" fmla="*/ 0 w 1769"/>
                    <a:gd name="T13" fmla="*/ 0 h 791"/>
                    <a:gd name="T14" fmla="*/ 0 w 1769"/>
                    <a:gd name="T15" fmla="*/ 0 h 791"/>
                    <a:gd name="T16" fmla="*/ 0 w 1769"/>
                    <a:gd name="T17" fmla="*/ 0 h 791"/>
                    <a:gd name="T18" fmla="*/ 0 w 1769"/>
                    <a:gd name="T19" fmla="*/ 0 h 791"/>
                    <a:gd name="T20" fmla="*/ 0 w 1769"/>
                    <a:gd name="T21" fmla="*/ 0 h 791"/>
                    <a:gd name="T22" fmla="*/ 0 w 1769"/>
                    <a:gd name="T23" fmla="*/ 0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1769"/>
                    <a:gd name="T37" fmla="*/ 0 h 791"/>
                    <a:gd name="T38" fmla="*/ 1769 w 1769"/>
                    <a:gd name="T39" fmla="*/ 791 h 791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>
                    <a:latin typeface=".VnArial Narrow" pitchFamily="34" charset="0"/>
                  </a:endParaRPr>
                </a:p>
              </p:txBody>
            </p:sp>
            <p:grpSp>
              <p:nvGrpSpPr>
                <p:cNvPr id="50262" name="Group 86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50263" name="Freeform 87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>
                      <a:gd name="T0" fmla="*/ 0 w 2736"/>
                      <a:gd name="T1" fmla="*/ 3 h 504"/>
                      <a:gd name="T2" fmla="*/ 7 w 2736"/>
                      <a:gd name="T3" fmla="*/ 1 h 504"/>
                      <a:gd name="T4" fmla="*/ 16 w 2736"/>
                      <a:gd name="T5" fmla="*/ 0 h 504"/>
                      <a:gd name="T6" fmla="*/ 24 w 2736"/>
                      <a:gd name="T7" fmla="*/ 0 h 504"/>
                      <a:gd name="T8" fmla="*/ 24 w 2736"/>
                      <a:gd name="T9" fmla="*/ 1 h 504"/>
                      <a:gd name="T10" fmla="*/ 16 w 2736"/>
                      <a:gd name="T11" fmla="*/ 1 h 504"/>
                      <a:gd name="T12" fmla="*/ 6 w 2736"/>
                      <a:gd name="T13" fmla="*/ 2 h 504"/>
                      <a:gd name="T14" fmla="*/ 0 w 2736"/>
                      <a:gd name="T15" fmla="*/ 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64" name="Freeform 88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0 h 791"/>
                      <a:gd name="T4" fmla="*/ 4 w 1769"/>
                      <a:gd name="T5" fmla="*/ 1 h 791"/>
                      <a:gd name="T6" fmla="*/ 5 w 1769"/>
                      <a:gd name="T7" fmla="*/ 3 h 791"/>
                      <a:gd name="T8" fmla="*/ 6 w 1769"/>
                      <a:gd name="T9" fmla="*/ 4 h 791"/>
                      <a:gd name="T10" fmla="*/ 6 w 1769"/>
                      <a:gd name="T11" fmla="*/ 5 h 791"/>
                      <a:gd name="T12" fmla="*/ 5 w 1769"/>
                      <a:gd name="T13" fmla="*/ 4 h 791"/>
                      <a:gd name="T14" fmla="*/ 5 w 1769"/>
                      <a:gd name="T15" fmla="*/ 3 h 791"/>
                      <a:gd name="T16" fmla="*/ 4 w 1769"/>
                      <a:gd name="T17" fmla="*/ 2 h 791"/>
                      <a:gd name="T18" fmla="*/ 2 w 1769"/>
                      <a:gd name="T19" fmla="*/ 1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65" name="Group 89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50266" name="Freeform 90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>
                      <a:gd name="T0" fmla="*/ 0 w 2736"/>
                      <a:gd name="T1" fmla="*/ 23 h 504"/>
                      <a:gd name="T2" fmla="*/ 11 w 2736"/>
                      <a:gd name="T3" fmla="*/ 8 h 504"/>
                      <a:gd name="T4" fmla="*/ 24 w 2736"/>
                      <a:gd name="T5" fmla="*/ 1 h 504"/>
                      <a:gd name="T6" fmla="*/ 37 w 2736"/>
                      <a:gd name="T7" fmla="*/ 1 h 504"/>
                      <a:gd name="T8" fmla="*/ 37 w 2736"/>
                      <a:gd name="T9" fmla="*/ 5 h 504"/>
                      <a:gd name="T10" fmla="*/ 24 w 2736"/>
                      <a:gd name="T11" fmla="*/ 5 h 504"/>
                      <a:gd name="T12" fmla="*/ 9 w 2736"/>
                      <a:gd name="T13" fmla="*/ 13 h 504"/>
                      <a:gd name="T14" fmla="*/ 0 w 2736"/>
                      <a:gd name="T15" fmla="*/ 2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67" name="Freeform 91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2 w 1769"/>
                      <a:gd name="T3" fmla="*/ 3 h 791"/>
                      <a:gd name="T4" fmla="*/ 6 w 1769"/>
                      <a:gd name="T5" fmla="*/ 9 h 791"/>
                      <a:gd name="T6" fmla="*/ 8 w 1769"/>
                      <a:gd name="T7" fmla="*/ 19 h 791"/>
                      <a:gd name="T8" fmla="*/ 9 w 1769"/>
                      <a:gd name="T9" fmla="*/ 27 h 791"/>
                      <a:gd name="T10" fmla="*/ 9 w 1769"/>
                      <a:gd name="T11" fmla="*/ 34 h 791"/>
                      <a:gd name="T12" fmla="*/ 8 w 1769"/>
                      <a:gd name="T13" fmla="*/ 28 h 791"/>
                      <a:gd name="T14" fmla="*/ 7 w 1769"/>
                      <a:gd name="T15" fmla="*/ 20 h 791"/>
                      <a:gd name="T16" fmla="*/ 6 w 1769"/>
                      <a:gd name="T17" fmla="*/ 13 h 791"/>
                      <a:gd name="T18" fmla="*/ 3 w 1769"/>
                      <a:gd name="T19" fmla="*/ 6 h 791"/>
                      <a:gd name="T20" fmla="*/ 0 w 1769"/>
                      <a:gd name="T21" fmla="*/ 3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68" name="Group 92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50269" name="Freeform 93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5 w 2736"/>
                      <a:gd name="T3" fmla="*/ 0 h 504"/>
                      <a:gd name="T4" fmla="*/ 9 w 2736"/>
                      <a:gd name="T5" fmla="*/ 0 h 504"/>
                      <a:gd name="T6" fmla="*/ 14 w 2736"/>
                      <a:gd name="T7" fmla="*/ 0 h 504"/>
                      <a:gd name="T8" fmla="*/ 14 w 2736"/>
                      <a:gd name="T9" fmla="*/ 0 h 504"/>
                      <a:gd name="T10" fmla="*/ 9 w 2736"/>
                      <a:gd name="T11" fmla="*/ 0 h 504"/>
                      <a:gd name="T12" fmla="*/ 3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70" name="Freeform 94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 w 1769"/>
                      <a:gd name="T3" fmla="*/ 0 h 791"/>
                      <a:gd name="T4" fmla="*/ 2 w 1769"/>
                      <a:gd name="T5" fmla="*/ 0 h 791"/>
                      <a:gd name="T6" fmla="*/ 3 w 1769"/>
                      <a:gd name="T7" fmla="*/ 0 h 791"/>
                      <a:gd name="T8" fmla="*/ 3 w 1769"/>
                      <a:gd name="T9" fmla="*/ 0 h 791"/>
                      <a:gd name="T10" fmla="*/ 3 w 1769"/>
                      <a:gd name="T11" fmla="*/ 0 h 791"/>
                      <a:gd name="T12" fmla="*/ 3 w 1769"/>
                      <a:gd name="T13" fmla="*/ 0 h 791"/>
                      <a:gd name="T14" fmla="*/ 3 w 1769"/>
                      <a:gd name="T15" fmla="*/ 0 h 791"/>
                      <a:gd name="T16" fmla="*/ 2 w 1769"/>
                      <a:gd name="T17" fmla="*/ 0 h 791"/>
                      <a:gd name="T18" fmla="*/ 1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71" name="Group 95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50272" name="Freeform 96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2 w 2736"/>
                      <a:gd name="T7" fmla="*/ 2 h 504"/>
                      <a:gd name="T8" fmla="*/ 270 w 2736"/>
                      <a:gd name="T9" fmla="*/ 9 h 504"/>
                      <a:gd name="T10" fmla="*/ 176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73" name="Freeform 97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6 h 791"/>
                      <a:gd name="T10" fmla="*/ 66 w 1769"/>
                      <a:gd name="T11" fmla="*/ 72 h 791"/>
                      <a:gd name="T12" fmla="*/ 62 w 1769"/>
                      <a:gd name="T13" fmla="*/ 58 h 791"/>
                      <a:gd name="T14" fmla="*/ 54 w 1769"/>
                      <a:gd name="T15" fmla="*/ 42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74" name="Group 98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50275" name="Freeform 99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58 w 2736"/>
                      <a:gd name="T3" fmla="*/ 15 h 504"/>
                      <a:gd name="T4" fmla="*/ 120 w 2736"/>
                      <a:gd name="T5" fmla="*/ 2 h 504"/>
                      <a:gd name="T6" fmla="*/ 184 w 2736"/>
                      <a:gd name="T7" fmla="*/ 2 h 504"/>
                      <a:gd name="T8" fmla="*/ 183 w 2736"/>
                      <a:gd name="T9" fmla="*/ 9 h 504"/>
                      <a:gd name="T10" fmla="*/ 118 w 2736"/>
                      <a:gd name="T11" fmla="*/ 9 h 504"/>
                      <a:gd name="T12" fmla="*/ 44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76" name="Freeform 100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3 w 1769"/>
                      <a:gd name="T3" fmla="*/ 6 h 791"/>
                      <a:gd name="T4" fmla="*/ 30 w 1769"/>
                      <a:gd name="T5" fmla="*/ 19 h 791"/>
                      <a:gd name="T6" fmla="*/ 43 w 1769"/>
                      <a:gd name="T7" fmla="*/ 40 h 791"/>
                      <a:gd name="T8" fmla="*/ 46 w 1769"/>
                      <a:gd name="T9" fmla="*/ 56 h 791"/>
                      <a:gd name="T10" fmla="*/ 45 w 1769"/>
                      <a:gd name="T11" fmla="*/ 72 h 791"/>
                      <a:gd name="T12" fmla="*/ 42 w 1769"/>
                      <a:gd name="T13" fmla="*/ 58 h 791"/>
                      <a:gd name="T14" fmla="*/ 37 w 1769"/>
                      <a:gd name="T15" fmla="*/ 42 h 791"/>
                      <a:gd name="T16" fmla="*/ 30 w 1769"/>
                      <a:gd name="T17" fmla="*/ 27 h 791"/>
                      <a:gd name="T18" fmla="*/ 15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77" name="Group 101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50278" name="Freeform 102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>
                      <a:gd name="T0" fmla="*/ 0 w 2736"/>
                      <a:gd name="T1" fmla="*/ 39 h 504"/>
                      <a:gd name="T2" fmla="*/ 83 w 2736"/>
                      <a:gd name="T3" fmla="*/ 13 h 504"/>
                      <a:gd name="T4" fmla="*/ 170 w 2736"/>
                      <a:gd name="T5" fmla="*/ 2 h 504"/>
                      <a:gd name="T6" fmla="*/ 261 w 2736"/>
                      <a:gd name="T7" fmla="*/ 2 h 504"/>
                      <a:gd name="T8" fmla="*/ 260 w 2736"/>
                      <a:gd name="T9" fmla="*/ 8 h 504"/>
                      <a:gd name="T10" fmla="*/ 169 w 2736"/>
                      <a:gd name="T11" fmla="*/ 8 h 504"/>
                      <a:gd name="T12" fmla="*/ 63 w 2736"/>
                      <a:gd name="T13" fmla="*/ 22 h 504"/>
                      <a:gd name="T14" fmla="*/ 0 w 2736"/>
                      <a:gd name="T15" fmla="*/ 3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79" name="Freeform 103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8 w 1769"/>
                      <a:gd name="T3" fmla="*/ 4 h 791"/>
                      <a:gd name="T4" fmla="*/ 44 w 1769"/>
                      <a:gd name="T5" fmla="*/ 16 h 791"/>
                      <a:gd name="T6" fmla="*/ 61 w 1769"/>
                      <a:gd name="T7" fmla="*/ 33 h 791"/>
                      <a:gd name="T8" fmla="*/ 66 w 1769"/>
                      <a:gd name="T9" fmla="*/ 47 h 791"/>
                      <a:gd name="T10" fmla="*/ 63 w 1769"/>
                      <a:gd name="T11" fmla="*/ 60 h 791"/>
                      <a:gd name="T12" fmla="*/ 60 w 1769"/>
                      <a:gd name="T13" fmla="*/ 48 h 791"/>
                      <a:gd name="T14" fmla="*/ 52 w 1769"/>
                      <a:gd name="T15" fmla="*/ 35 h 791"/>
                      <a:gd name="T16" fmla="*/ 42 w 1769"/>
                      <a:gd name="T17" fmla="*/ 23 h 791"/>
                      <a:gd name="T18" fmla="*/ 22 w 1769"/>
                      <a:gd name="T19" fmla="*/ 11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80" name="Group 104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50281" name="Freeform 105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2 w 2736"/>
                      <a:gd name="T7" fmla="*/ 2 h 504"/>
                      <a:gd name="T8" fmla="*/ 270 w 2736"/>
                      <a:gd name="T9" fmla="*/ 9 h 504"/>
                      <a:gd name="T10" fmla="*/ 176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82" name="Freeform 106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6 h 791"/>
                      <a:gd name="T10" fmla="*/ 66 w 1769"/>
                      <a:gd name="T11" fmla="*/ 72 h 791"/>
                      <a:gd name="T12" fmla="*/ 62 w 1769"/>
                      <a:gd name="T13" fmla="*/ 58 h 791"/>
                      <a:gd name="T14" fmla="*/ 54 w 1769"/>
                      <a:gd name="T15" fmla="*/ 42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83" name="Group 107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50284" name="Freeform 108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>
                      <a:gd name="T0" fmla="*/ 0 w 2736"/>
                      <a:gd name="T1" fmla="*/ 37 h 504"/>
                      <a:gd name="T2" fmla="*/ 69 w 2736"/>
                      <a:gd name="T3" fmla="*/ 12 h 504"/>
                      <a:gd name="T4" fmla="*/ 142 w 2736"/>
                      <a:gd name="T5" fmla="*/ 2 h 504"/>
                      <a:gd name="T6" fmla="*/ 218 w 2736"/>
                      <a:gd name="T7" fmla="*/ 2 h 504"/>
                      <a:gd name="T8" fmla="*/ 217 w 2736"/>
                      <a:gd name="T9" fmla="*/ 7 h 504"/>
                      <a:gd name="T10" fmla="*/ 141 w 2736"/>
                      <a:gd name="T11" fmla="*/ 7 h 504"/>
                      <a:gd name="T12" fmla="*/ 52 w 2736"/>
                      <a:gd name="T13" fmla="*/ 21 h 504"/>
                      <a:gd name="T14" fmla="*/ 0 w 2736"/>
                      <a:gd name="T15" fmla="*/ 3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85" name="Freeform 109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6 w 1769"/>
                      <a:gd name="T3" fmla="*/ 4 h 791"/>
                      <a:gd name="T4" fmla="*/ 37 w 1769"/>
                      <a:gd name="T5" fmla="*/ 15 h 791"/>
                      <a:gd name="T6" fmla="*/ 51 w 1769"/>
                      <a:gd name="T7" fmla="*/ 31 h 791"/>
                      <a:gd name="T8" fmla="*/ 55 w 1769"/>
                      <a:gd name="T9" fmla="*/ 44 h 791"/>
                      <a:gd name="T10" fmla="*/ 53 w 1769"/>
                      <a:gd name="T11" fmla="*/ 58 h 791"/>
                      <a:gd name="T12" fmla="*/ 50 w 1769"/>
                      <a:gd name="T13" fmla="*/ 46 h 791"/>
                      <a:gd name="T14" fmla="*/ 44 w 1769"/>
                      <a:gd name="T15" fmla="*/ 33 h 791"/>
                      <a:gd name="T16" fmla="*/ 35 w 1769"/>
                      <a:gd name="T17" fmla="*/ 22 h 791"/>
                      <a:gd name="T18" fmla="*/ 19 w 1769"/>
                      <a:gd name="T19" fmla="*/ 11 h 791"/>
                      <a:gd name="T20" fmla="*/ 0 w 1769"/>
                      <a:gd name="T21" fmla="*/ 5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86" name="Group 110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50287" name="Freeform 111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59 w 2736"/>
                      <a:gd name="T3" fmla="*/ 5 h 504"/>
                      <a:gd name="T4" fmla="*/ 122 w 2736"/>
                      <a:gd name="T5" fmla="*/ 0 h 504"/>
                      <a:gd name="T6" fmla="*/ 188 w 2736"/>
                      <a:gd name="T7" fmla="*/ 0 h 504"/>
                      <a:gd name="T8" fmla="*/ 187 w 2736"/>
                      <a:gd name="T9" fmla="*/ 3 h 504"/>
                      <a:gd name="T10" fmla="*/ 121 w 2736"/>
                      <a:gd name="T11" fmla="*/ 3 h 504"/>
                      <a:gd name="T12" fmla="*/ 45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88" name="Freeform 112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3 w 1769"/>
                      <a:gd name="T3" fmla="*/ 1 h 791"/>
                      <a:gd name="T4" fmla="*/ 32 w 1769"/>
                      <a:gd name="T5" fmla="*/ 5 h 791"/>
                      <a:gd name="T6" fmla="*/ 44 w 1769"/>
                      <a:gd name="T7" fmla="*/ 12 h 791"/>
                      <a:gd name="T8" fmla="*/ 48 w 1769"/>
                      <a:gd name="T9" fmla="*/ 17 h 791"/>
                      <a:gd name="T10" fmla="*/ 46 w 1769"/>
                      <a:gd name="T11" fmla="*/ 21 h 791"/>
                      <a:gd name="T12" fmla="*/ 43 w 1769"/>
                      <a:gd name="T13" fmla="*/ 18 h 791"/>
                      <a:gd name="T14" fmla="*/ 37 w 1769"/>
                      <a:gd name="T15" fmla="*/ 13 h 791"/>
                      <a:gd name="T16" fmla="*/ 30 w 1769"/>
                      <a:gd name="T17" fmla="*/ 8 h 791"/>
                      <a:gd name="T18" fmla="*/ 16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89" name="Group 113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50290" name="Freeform 114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39 w 2736"/>
                      <a:gd name="T3" fmla="*/ 5 h 504"/>
                      <a:gd name="T4" fmla="*/ 80 w 2736"/>
                      <a:gd name="T5" fmla="*/ 0 h 504"/>
                      <a:gd name="T6" fmla="*/ 123 w 2736"/>
                      <a:gd name="T7" fmla="*/ 0 h 504"/>
                      <a:gd name="T8" fmla="*/ 122 w 2736"/>
                      <a:gd name="T9" fmla="*/ 3 h 504"/>
                      <a:gd name="T10" fmla="*/ 79 w 2736"/>
                      <a:gd name="T11" fmla="*/ 3 h 504"/>
                      <a:gd name="T12" fmla="*/ 30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91" name="Freeform 115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8 w 1769"/>
                      <a:gd name="T3" fmla="*/ 1 h 791"/>
                      <a:gd name="T4" fmla="*/ 21 w 1769"/>
                      <a:gd name="T5" fmla="*/ 5 h 791"/>
                      <a:gd name="T6" fmla="*/ 29 w 1769"/>
                      <a:gd name="T7" fmla="*/ 12 h 791"/>
                      <a:gd name="T8" fmla="*/ 31 w 1769"/>
                      <a:gd name="T9" fmla="*/ 17 h 791"/>
                      <a:gd name="T10" fmla="*/ 30 w 1769"/>
                      <a:gd name="T11" fmla="*/ 21 h 791"/>
                      <a:gd name="T12" fmla="*/ 28 w 1769"/>
                      <a:gd name="T13" fmla="*/ 18 h 791"/>
                      <a:gd name="T14" fmla="*/ 25 w 1769"/>
                      <a:gd name="T15" fmla="*/ 13 h 791"/>
                      <a:gd name="T16" fmla="*/ 20 w 1769"/>
                      <a:gd name="T17" fmla="*/ 8 h 791"/>
                      <a:gd name="T18" fmla="*/ 10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50292" name="Group 116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50293" name="Freeform 117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>
                      <a:gd name="T0" fmla="*/ 0 w 2736"/>
                      <a:gd name="T1" fmla="*/ 4 h 504"/>
                      <a:gd name="T2" fmla="*/ 35 w 2736"/>
                      <a:gd name="T3" fmla="*/ 1 h 504"/>
                      <a:gd name="T4" fmla="*/ 71 w 2736"/>
                      <a:gd name="T5" fmla="*/ 0 h 504"/>
                      <a:gd name="T6" fmla="*/ 110 w 2736"/>
                      <a:gd name="T7" fmla="*/ 0 h 504"/>
                      <a:gd name="T8" fmla="*/ 109 w 2736"/>
                      <a:gd name="T9" fmla="*/ 1 h 504"/>
                      <a:gd name="T10" fmla="*/ 70 w 2736"/>
                      <a:gd name="T11" fmla="*/ 1 h 504"/>
                      <a:gd name="T12" fmla="*/ 26 w 2736"/>
                      <a:gd name="T13" fmla="*/ 2 h 504"/>
                      <a:gd name="T14" fmla="*/ 0 w 2736"/>
                      <a:gd name="T15" fmla="*/ 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50294" name="Freeform 118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0 h 791"/>
                      <a:gd name="T4" fmla="*/ 18 w 1769"/>
                      <a:gd name="T5" fmla="*/ 1 h 791"/>
                      <a:gd name="T6" fmla="*/ 25 w 1769"/>
                      <a:gd name="T7" fmla="*/ 3 h 791"/>
                      <a:gd name="T8" fmla="*/ 27 w 1769"/>
                      <a:gd name="T9" fmla="*/ 4 h 791"/>
                      <a:gd name="T10" fmla="*/ 27 w 1769"/>
                      <a:gd name="T11" fmla="*/ 6 h 791"/>
                      <a:gd name="T12" fmla="*/ 25 w 1769"/>
                      <a:gd name="T13" fmla="*/ 4 h 791"/>
                      <a:gd name="T14" fmla="*/ 22 w 1769"/>
                      <a:gd name="T15" fmla="*/ 3 h 791"/>
                      <a:gd name="T16" fmla="*/ 17 w 1769"/>
                      <a:gd name="T17" fmla="*/ 2 h 791"/>
                      <a:gd name="T18" fmla="*/ 9 w 1769"/>
                      <a:gd name="T19" fmla="*/ 1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</p:grpSp>
          <p:sp>
            <p:nvSpPr>
              <p:cNvPr id="50295" name="Freeform 119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1 w 776"/>
                  <a:gd name="T31" fmla="*/ 1 h 2368"/>
                  <a:gd name="T32" fmla="*/ 0 w 776"/>
                  <a:gd name="T33" fmla="*/ 1 h 2368"/>
                  <a:gd name="T34" fmla="*/ 1 w 776"/>
                  <a:gd name="T35" fmla="*/ 1 h 2368"/>
                  <a:gd name="T36" fmla="*/ 0 w 776"/>
                  <a:gd name="T37" fmla="*/ 1 h 2368"/>
                  <a:gd name="T38" fmla="*/ 1 w 776"/>
                  <a:gd name="T39" fmla="*/ 2 h 2368"/>
                  <a:gd name="T40" fmla="*/ 1 w 776"/>
                  <a:gd name="T41" fmla="*/ 2 h 2368"/>
                  <a:gd name="T42" fmla="*/ 1 w 776"/>
                  <a:gd name="T43" fmla="*/ 2 h 2368"/>
                  <a:gd name="T44" fmla="*/ 1 w 776"/>
                  <a:gd name="T45" fmla="*/ 2 h 2368"/>
                  <a:gd name="T46" fmla="*/ 1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296" name="Arc 120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2"/>
                  <a:gd name="T11" fmla="*/ 21600 w 21600"/>
                  <a:gd name="T12" fmla="*/ 21602 h 2160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297" name="Arc 121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0 w 36729"/>
                  <a:gd name="T1" fmla="*/ 0 h 21600"/>
                  <a:gd name="T2" fmla="*/ 0 w 36729"/>
                  <a:gd name="T3" fmla="*/ 0 h 21600"/>
                  <a:gd name="T4" fmla="*/ 0 w 36729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6729"/>
                  <a:gd name="T10" fmla="*/ 0 h 21600"/>
                  <a:gd name="T11" fmla="*/ 36729 w 36729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298" name="Arc 122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28940"/>
                  <a:gd name="T10" fmla="*/ 0 h 22305"/>
                  <a:gd name="T11" fmla="*/ 28940 w 28940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299" name="Arc 123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T0" fmla="*/ 0 w 30473"/>
                  <a:gd name="T1" fmla="*/ 0 h 22305"/>
                  <a:gd name="T2" fmla="*/ 0 w 30473"/>
                  <a:gd name="T3" fmla="*/ 0 h 22305"/>
                  <a:gd name="T4" fmla="*/ 0 w 30473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0473"/>
                  <a:gd name="T10" fmla="*/ 0 h 22305"/>
                  <a:gd name="T11" fmla="*/ 30473 w 30473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300" name="Arc 124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455"/>
                  <a:gd name="T10" fmla="*/ 0 h 22305"/>
                  <a:gd name="T11" fmla="*/ 34455 w 34455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301" name="Arc 125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812"/>
                  <a:gd name="T10" fmla="*/ 0 h 22305"/>
                  <a:gd name="T11" fmla="*/ 34812 w 34812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302" name="Arc 126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812"/>
                  <a:gd name="T10" fmla="*/ 0 h 22305"/>
                  <a:gd name="T11" fmla="*/ 34812 w 34812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303" name="Arc 127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812"/>
                  <a:gd name="T10" fmla="*/ 0 h 22305"/>
                  <a:gd name="T11" fmla="*/ 34812 w 34812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304" name="Freeform 128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1 w 776"/>
                  <a:gd name="T31" fmla="*/ 1 h 2368"/>
                  <a:gd name="T32" fmla="*/ 0 w 776"/>
                  <a:gd name="T33" fmla="*/ 1 h 2368"/>
                  <a:gd name="T34" fmla="*/ 1 w 776"/>
                  <a:gd name="T35" fmla="*/ 1 h 2368"/>
                  <a:gd name="T36" fmla="*/ 0 w 776"/>
                  <a:gd name="T37" fmla="*/ 1 h 2368"/>
                  <a:gd name="T38" fmla="*/ 1 w 776"/>
                  <a:gd name="T39" fmla="*/ 2 h 2368"/>
                  <a:gd name="T40" fmla="*/ 1 w 776"/>
                  <a:gd name="T41" fmla="*/ 2 h 2368"/>
                  <a:gd name="T42" fmla="*/ 1 w 776"/>
                  <a:gd name="T43" fmla="*/ 2 h 2368"/>
                  <a:gd name="T44" fmla="*/ 1 w 776"/>
                  <a:gd name="T45" fmla="*/ 2 h 2368"/>
                  <a:gd name="T46" fmla="*/ 1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305" name="Freeform 129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306" name="Arc 130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0 h 22305"/>
                  <a:gd name="T2" fmla="*/ 0 w 36830"/>
                  <a:gd name="T3" fmla="*/ 0 h 22305"/>
                  <a:gd name="T4" fmla="*/ 0 w 36830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6830"/>
                  <a:gd name="T10" fmla="*/ 0 h 22305"/>
                  <a:gd name="T11" fmla="*/ 36830 w 36830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307" name="Arc 131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T0" fmla="*/ 0 w 31881"/>
                  <a:gd name="T1" fmla="*/ 0 h 21600"/>
                  <a:gd name="T2" fmla="*/ 0 w 31881"/>
                  <a:gd name="T3" fmla="*/ 0 h 21600"/>
                  <a:gd name="T4" fmla="*/ 0 w 31881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1881"/>
                  <a:gd name="T10" fmla="*/ 0 h 21600"/>
                  <a:gd name="T11" fmla="*/ 31881 w 31881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308" name="Arc 132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T0" fmla="*/ 0 w 31146"/>
                  <a:gd name="T1" fmla="*/ 0 h 21600"/>
                  <a:gd name="T2" fmla="*/ 0 w 31146"/>
                  <a:gd name="T3" fmla="*/ 0 h 21600"/>
                  <a:gd name="T4" fmla="*/ 0 w 31146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1146"/>
                  <a:gd name="T10" fmla="*/ 0 h 21600"/>
                  <a:gd name="T11" fmla="*/ 31146 w 31146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309" name="Freeform 133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>
                  <a:gd name="T0" fmla="*/ 0 w 776"/>
                  <a:gd name="T1" fmla="*/ 0 h 2368"/>
                  <a:gd name="T2" fmla="*/ 12 w 776"/>
                  <a:gd name="T3" fmla="*/ 0 h 2368"/>
                  <a:gd name="T4" fmla="*/ 5 w 776"/>
                  <a:gd name="T5" fmla="*/ 0 h 2368"/>
                  <a:gd name="T6" fmla="*/ 16 w 776"/>
                  <a:gd name="T7" fmla="*/ 0 h 2368"/>
                  <a:gd name="T8" fmla="*/ 10 w 776"/>
                  <a:gd name="T9" fmla="*/ 0 h 2368"/>
                  <a:gd name="T10" fmla="*/ 19 w 776"/>
                  <a:gd name="T11" fmla="*/ 1 h 2368"/>
                  <a:gd name="T12" fmla="*/ 14 w 776"/>
                  <a:gd name="T13" fmla="*/ 1 h 2368"/>
                  <a:gd name="T14" fmla="*/ 24 w 776"/>
                  <a:gd name="T15" fmla="*/ 1 h 2368"/>
                  <a:gd name="T16" fmla="*/ 19 w 776"/>
                  <a:gd name="T17" fmla="*/ 1 h 2368"/>
                  <a:gd name="T18" fmla="*/ 26 w 776"/>
                  <a:gd name="T19" fmla="*/ 1 h 2368"/>
                  <a:gd name="T20" fmla="*/ 24 w 776"/>
                  <a:gd name="T21" fmla="*/ 1 h 2368"/>
                  <a:gd name="T22" fmla="*/ 28 w 776"/>
                  <a:gd name="T23" fmla="*/ 1 h 2368"/>
                  <a:gd name="T24" fmla="*/ 28 w 776"/>
                  <a:gd name="T25" fmla="*/ 1 h 2368"/>
                  <a:gd name="T26" fmla="*/ 33 w 776"/>
                  <a:gd name="T27" fmla="*/ 1 h 2368"/>
                  <a:gd name="T28" fmla="*/ 31 w 776"/>
                  <a:gd name="T29" fmla="*/ 1 h 2368"/>
                  <a:gd name="T30" fmla="*/ 36 w 776"/>
                  <a:gd name="T31" fmla="*/ 1 h 2368"/>
                  <a:gd name="T32" fmla="*/ 33 w 776"/>
                  <a:gd name="T33" fmla="*/ 2 h 2368"/>
                  <a:gd name="T34" fmla="*/ 36 w 776"/>
                  <a:gd name="T35" fmla="*/ 2 h 2368"/>
                  <a:gd name="T36" fmla="*/ 33 w 776"/>
                  <a:gd name="T37" fmla="*/ 2 h 2368"/>
                  <a:gd name="T38" fmla="*/ 38 w 776"/>
                  <a:gd name="T39" fmla="*/ 2 h 2368"/>
                  <a:gd name="T40" fmla="*/ 36 w 776"/>
                  <a:gd name="T41" fmla="*/ 2 h 2368"/>
                  <a:gd name="T42" fmla="*/ 38 w 776"/>
                  <a:gd name="T43" fmla="*/ 2 h 2368"/>
                  <a:gd name="T44" fmla="*/ 36 w 776"/>
                  <a:gd name="T45" fmla="*/ 2 h 2368"/>
                  <a:gd name="T46" fmla="*/ 38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310" name="Freeform 134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2 w 776"/>
                  <a:gd name="T7" fmla="*/ 0 h 2368"/>
                  <a:gd name="T8" fmla="*/ 1 w 776"/>
                  <a:gd name="T9" fmla="*/ 0 h 2368"/>
                  <a:gd name="T10" fmla="*/ 2 w 776"/>
                  <a:gd name="T11" fmla="*/ 1 h 2368"/>
                  <a:gd name="T12" fmla="*/ 2 w 776"/>
                  <a:gd name="T13" fmla="*/ 1 h 2368"/>
                  <a:gd name="T14" fmla="*/ 2 w 776"/>
                  <a:gd name="T15" fmla="*/ 1 h 2368"/>
                  <a:gd name="T16" fmla="*/ 2 w 776"/>
                  <a:gd name="T17" fmla="*/ 1 h 2368"/>
                  <a:gd name="T18" fmla="*/ 3 w 776"/>
                  <a:gd name="T19" fmla="*/ 1 h 2368"/>
                  <a:gd name="T20" fmla="*/ 2 w 776"/>
                  <a:gd name="T21" fmla="*/ 1 h 2368"/>
                  <a:gd name="T22" fmla="*/ 3 w 776"/>
                  <a:gd name="T23" fmla="*/ 1 h 2368"/>
                  <a:gd name="T24" fmla="*/ 3 w 776"/>
                  <a:gd name="T25" fmla="*/ 1 h 2368"/>
                  <a:gd name="T26" fmla="*/ 4 w 776"/>
                  <a:gd name="T27" fmla="*/ 1 h 2368"/>
                  <a:gd name="T28" fmla="*/ 3 w 776"/>
                  <a:gd name="T29" fmla="*/ 1 h 2368"/>
                  <a:gd name="T30" fmla="*/ 4 w 776"/>
                  <a:gd name="T31" fmla="*/ 1 h 2368"/>
                  <a:gd name="T32" fmla="*/ 4 w 776"/>
                  <a:gd name="T33" fmla="*/ 2 h 2368"/>
                  <a:gd name="T34" fmla="*/ 4 w 776"/>
                  <a:gd name="T35" fmla="*/ 2 h 2368"/>
                  <a:gd name="T36" fmla="*/ 4 w 776"/>
                  <a:gd name="T37" fmla="*/ 2 h 2368"/>
                  <a:gd name="T38" fmla="*/ 4 w 776"/>
                  <a:gd name="T39" fmla="*/ 2 h 2368"/>
                  <a:gd name="T40" fmla="*/ 4 w 776"/>
                  <a:gd name="T41" fmla="*/ 2 h 2368"/>
                  <a:gd name="T42" fmla="*/ 4 w 776"/>
                  <a:gd name="T43" fmla="*/ 2 h 2368"/>
                  <a:gd name="T44" fmla="*/ 4 w 776"/>
                  <a:gd name="T45" fmla="*/ 2 h 2368"/>
                  <a:gd name="T46" fmla="*/ 4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311" name="Freeform 135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1 h 2368"/>
                  <a:gd name="T12" fmla="*/ 0 w 776"/>
                  <a:gd name="T13" fmla="*/ 1 h 2368"/>
                  <a:gd name="T14" fmla="*/ 0 w 776"/>
                  <a:gd name="T15" fmla="*/ 1 h 2368"/>
                  <a:gd name="T16" fmla="*/ 0 w 776"/>
                  <a:gd name="T17" fmla="*/ 1 h 2368"/>
                  <a:gd name="T18" fmla="*/ 0 w 776"/>
                  <a:gd name="T19" fmla="*/ 1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0 w 776"/>
                  <a:gd name="T31" fmla="*/ 1 h 2368"/>
                  <a:gd name="T32" fmla="*/ 0 w 776"/>
                  <a:gd name="T33" fmla="*/ 2 h 2368"/>
                  <a:gd name="T34" fmla="*/ 0 w 776"/>
                  <a:gd name="T35" fmla="*/ 2 h 2368"/>
                  <a:gd name="T36" fmla="*/ 0 w 776"/>
                  <a:gd name="T37" fmla="*/ 2 h 2368"/>
                  <a:gd name="T38" fmla="*/ 0 w 776"/>
                  <a:gd name="T39" fmla="*/ 2 h 2368"/>
                  <a:gd name="T40" fmla="*/ 0 w 776"/>
                  <a:gd name="T41" fmla="*/ 2 h 2368"/>
                  <a:gd name="T42" fmla="*/ 0 w 776"/>
                  <a:gd name="T43" fmla="*/ 2 h 2368"/>
                  <a:gd name="T44" fmla="*/ 0 w 776"/>
                  <a:gd name="T45" fmla="*/ 2 h 2368"/>
                  <a:gd name="T46" fmla="*/ 0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312" name="Freeform 136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0 h 2368"/>
                  <a:gd name="T2" fmla="*/ 8 w 776"/>
                  <a:gd name="T3" fmla="*/ 0 h 2368"/>
                  <a:gd name="T4" fmla="*/ 4 w 776"/>
                  <a:gd name="T5" fmla="*/ 0 h 2368"/>
                  <a:gd name="T6" fmla="*/ 11 w 776"/>
                  <a:gd name="T7" fmla="*/ 0 h 2368"/>
                  <a:gd name="T8" fmla="*/ 7 w 776"/>
                  <a:gd name="T9" fmla="*/ 1 h 2368"/>
                  <a:gd name="T10" fmla="*/ 13 w 776"/>
                  <a:gd name="T11" fmla="*/ 1 h 2368"/>
                  <a:gd name="T12" fmla="*/ 10 w 776"/>
                  <a:gd name="T13" fmla="*/ 1 h 2368"/>
                  <a:gd name="T14" fmla="*/ 16 w 776"/>
                  <a:gd name="T15" fmla="*/ 1 h 2368"/>
                  <a:gd name="T16" fmla="*/ 13 w 776"/>
                  <a:gd name="T17" fmla="*/ 1 h 2368"/>
                  <a:gd name="T18" fmla="*/ 18 w 776"/>
                  <a:gd name="T19" fmla="*/ 1 h 2368"/>
                  <a:gd name="T20" fmla="*/ 16 w 776"/>
                  <a:gd name="T21" fmla="*/ 1 h 2368"/>
                  <a:gd name="T22" fmla="*/ 20 w 776"/>
                  <a:gd name="T23" fmla="*/ 1 h 2368"/>
                  <a:gd name="T24" fmla="*/ 20 w 776"/>
                  <a:gd name="T25" fmla="*/ 1 h 2368"/>
                  <a:gd name="T26" fmla="*/ 23 w 776"/>
                  <a:gd name="T27" fmla="*/ 1 h 2368"/>
                  <a:gd name="T28" fmla="*/ 21 w 776"/>
                  <a:gd name="T29" fmla="*/ 2 h 2368"/>
                  <a:gd name="T30" fmla="*/ 24 w 776"/>
                  <a:gd name="T31" fmla="*/ 2 h 2368"/>
                  <a:gd name="T32" fmla="*/ 23 w 776"/>
                  <a:gd name="T33" fmla="*/ 2 h 2368"/>
                  <a:gd name="T34" fmla="*/ 24 w 776"/>
                  <a:gd name="T35" fmla="*/ 2 h 2368"/>
                  <a:gd name="T36" fmla="*/ 23 w 776"/>
                  <a:gd name="T37" fmla="*/ 2 h 2368"/>
                  <a:gd name="T38" fmla="*/ 26 w 776"/>
                  <a:gd name="T39" fmla="*/ 2 h 2368"/>
                  <a:gd name="T40" fmla="*/ 24 w 776"/>
                  <a:gd name="T41" fmla="*/ 3 h 2368"/>
                  <a:gd name="T42" fmla="*/ 26 w 776"/>
                  <a:gd name="T43" fmla="*/ 3 h 2368"/>
                  <a:gd name="T44" fmla="*/ 24 w 776"/>
                  <a:gd name="T45" fmla="*/ 3 h 2368"/>
                  <a:gd name="T46" fmla="*/ 26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313" name="Freeform 137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>
                  <a:gd name="T0" fmla="*/ 0 w 776"/>
                  <a:gd name="T1" fmla="*/ 0 h 2368"/>
                  <a:gd name="T2" fmla="*/ 64 w 776"/>
                  <a:gd name="T3" fmla="*/ 0 h 2368"/>
                  <a:gd name="T4" fmla="*/ 26 w 776"/>
                  <a:gd name="T5" fmla="*/ 0 h 2368"/>
                  <a:gd name="T6" fmla="*/ 90 w 776"/>
                  <a:gd name="T7" fmla="*/ 0 h 2368"/>
                  <a:gd name="T8" fmla="*/ 51 w 776"/>
                  <a:gd name="T9" fmla="*/ 0 h 2368"/>
                  <a:gd name="T10" fmla="*/ 102 w 776"/>
                  <a:gd name="T11" fmla="*/ 0 h 2368"/>
                  <a:gd name="T12" fmla="*/ 77 w 776"/>
                  <a:gd name="T13" fmla="*/ 0 h 2368"/>
                  <a:gd name="T14" fmla="*/ 127 w 776"/>
                  <a:gd name="T15" fmla="*/ 0 h 2368"/>
                  <a:gd name="T16" fmla="*/ 102 w 776"/>
                  <a:gd name="T17" fmla="*/ 0 h 2368"/>
                  <a:gd name="T18" fmla="*/ 140 w 776"/>
                  <a:gd name="T19" fmla="*/ 0 h 2368"/>
                  <a:gd name="T20" fmla="*/ 127 w 776"/>
                  <a:gd name="T21" fmla="*/ 0 h 2368"/>
                  <a:gd name="T22" fmla="*/ 153 w 776"/>
                  <a:gd name="T23" fmla="*/ 0 h 2368"/>
                  <a:gd name="T24" fmla="*/ 153 w 776"/>
                  <a:gd name="T25" fmla="*/ 0 h 2368"/>
                  <a:gd name="T26" fmla="*/ 178 w 776"/>
                  <a:gd name="T27" fmla="*/ 0 h 2368"/>
                  <a:gd name="T28" fmla="*/ 165 w 776"/>
                  <a:gd name="T29" fmla="*/ 0 h 2368"/>
                  <a:gd name="T30" fmla="*/ 190 w 776"/>
                  <a:gd name="T31" fmla="*/ 0 h 2368"/>
                  <a:gd name="T32" fmla="*/ 178 w 776"/>
                  <a:gd name="T33" fmla="*/ 0 h 2368"/>
                  <a:gd name="T34" fmla="*/ 190 w 776"/>
                  <a:gd name="T35" fmla="*/ 0 h 2368"/>
                  <a:gd name="T36" fmla="*/ 178 w 776"/>
                  <a:gd name="T37" fmla="*/ 0 h 2368"/>
                  <a:gd name="T38" fmla="*/ 204 w 776"/>
                  <a:gd name="T39" fmla="*/ 0 h 2368"/>
                  <a:gd name="T40" fmla="*/ 190 w 776"/>
                  <a:gd name="T41" fmla="*/ 0 h 2368"/>
                  <a:gd name="T42" fmla="*/ 204 w 776"/>
                  <a:gd name="T43" fmla="*/ 0 h 2368"/>
                  <a:gd name="T44" fmla="*/ 190 w 776"/>
                  <a:gd name="T45" fmla="*/ 0 h 2368"/>
                  <a:gd name="T46" fmla="*/ 204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314" name="Freeform 138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1 w 776"/>
                  <a:gd name="T7" fmla="*/ 0 h 2368"/>
                  <a:gd name="T8" fmla="*/ 1 w 776"/>
                  <a:gd name="T9" fmla="*/ 0 h 2368"/>
                  <a:gd name="T10" fmla="*/ 2 w 776"/>
                  <a:gd name="T11" fmla="*/ 0 h 2368"/>
                  <a:gd name="T12" fmla="*/ 1 w 776"/>
                  <a:gd name="T13" fmla="*/ 0 h 2368"/>
                  <a:gd name="T14" fmla="*/ 2 w 776"/>
                  <a:gd name="T15" fmla="*/ 0 h 2368"/>
                  <a:gd name="T16" fmla="*/ 2 w 776"/>
                  <a:gd name="T17" fmla="*/ 0 h 2368"/>
                  <a:gd name="T18" fmla="*/ 2 w 776"/>
                  <a:gd name="T19" fmla="*/ 0 h 2368"/>
                  <a:gd name="T20" fmla="*/ 2 w 776"/>
                  <a:gd name="T21" fmla="*/ 0 h 2368"/>
                  <a:gd name="T22" fmla="*/ 2 w 776"/>
                  <a:gd name="T23" fmla="*/ 1 h 2368"/>
                  <a:gd name="T24" fmla="*/ 2 w 776"/>
                  <a:gd name="T25" fmla="*/ 1 h 2368"/>
                  <a:gd name="T26" fmla="*/ 3 w 776"/>
                  <a:gd name="T27" fmla="*/ 1 h 2368"/>
                  <a:gd name="T28" fmla="*/ 3 w 776"/>
                  <a:gd name="T29" fmla="*/ 1 h 2368"/>
                  <a:gd name="T30" fmla="*/ 3 w 776"/>
                  <a:gd name="T31" fmla="*/ 1 h 2368"/>
                  <a:gd name="T32" fmla="*/ 3 w 776"/>
                  <a:gd name="T33" fmla="*/ 1 h 2368"/>
                  <a:gd name="T34" fmla="*/ 3 w 776"/>
                  <a:gd name="T35" fmla="*/ 1 h 2368"/>
                  <a:gd name="T36" fmla="*/ 3 w 776"/>
                  <a:gd name="T37" fmla="*/ 1 h 2368"/>
                  <a:gd name="T38" fmla="*/ 3 w 776"/>
                  <a:gd name="T39" fmla="*/ 1 h 2368"/>
                  <a:gd name="T40" fmla="*/ 3 w 776"/>
                  <a:gd name="T41" fmla="*/ 1 h 2368"/>
                  <a:gd name="T42" fmla="*/ 3 w 776"/>
                  <a:gd name="T43" fmla="*/ 2 h 2368"/>
                  <a:gd name="T44" fmla="*/ 3 w 776"/>
                  <a:gd name="T45" fmla="*/ 2 h 2368"/>
                  <a:gd name="T46" fmla="*/ 3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315" name="Freeform 139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4" cy="329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50316" name="Freeform 140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</p:grpSp>
      </p:grpSp>
      <p:grpSp>
        <p:nvGrpSpPr>
          <p:cNvPr id="19507" name="Group 141"/>
          <p:cNvGrpSpPr>
            <a:grpSpLocks/>
          </p:cNvGrpSpPr>
          <p:nvPr/>
        </p:nvGrpSpPr>
        <p:grpSpPr bwMode="auto">
          <a:xfrm>
            <a:off x="5029200" y="609600"/>
            <a:ext cx="4000500" cy="2314575"/>
            <a:chOff x="3072" y="2700"/>
            <a:chExt cx="2520" cy="1458"/>
          </a:xfrm>
        </p:grpSpPr>
        <p:pic>
          <p:nvPicPr>
            <p:cNvPr id="50318" name="Picture 142" descr="do nan 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628" y="2958"/>
              <a:ext cx="964" cy="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0319" name="Text Box 143"/>
            <p:cNvSpPr txBox="1">
              <a:spLocks noChangeArrowheads="1"/>
            </p:cNvSpPr>
            <p:nvPr/>
          </p:nvSpPr>
          <p:spPr bwMode="auto">
            <a:xfrm>
              <a:off x="3072" y="2700"/>
              <a:ext cx="2208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4000">
                  <a:solidFill>
                    <a:srgbClr val="FF0000"/>
                  </a:solidFill>
                  <a:latin typeface=".VnAristote" pitchFamily="34" charset="0"/>
                </a:rPr>
                <a:t>Xin chóc mõng!</a:t>
              </a:r>
            </a:p>
          </p:txBody>
        </p:sp>
      </p:grpSp>
      <p:sp>
        <p:nvSpPr>
          <p:cNvPr id="3216" name="Text Box 144"/>
          <p:cNvSpPr txBox="1">
            <a:spLocks noChangeArrowheads="1"/>
          </p:cNvSpPr>
          <p:nvPr/>
        </p:nvSpPr>
        <p:spPr bwMode="auto">
          <a:xfrm>
            <a:off x="5181600" y="1343025"/>
            <a:ext cx="35814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80000"/>
              </a:lnSpc>
              <a:spcBef>
                <a:spcPct val="50000"/>
              </a:spcBef>
              <a:buFontTx/>
              <a:buAutoNum type="alphaUcPeriod"/>
            </a:pPr>
            <a:r>
              <a:rPr lang="en-US" sz="2800" b="1">
                <a:solidFill>
                  <a:srgbClr val="008000"/>
                </a:solidFill>
                <a:latin typeface=".VnAvant" pitchFamily="34" charset="0"/>
              </a:rPr>
              <a:t> 10234</a:t>
            </a:r>
          </a:p>
        </p:txBody>
      </p:sp>
      <p:sp>
        <p:nvSpPr>
          <p:cNvPr id="3217" name="Text Box 145"/>
          <p:cNvSpPr txBox="1">
            <a:spLocks noChangeArrowheads="1"/>
          </p:cNvSpPr>
          <p:nvPr/>
        </p:nvSpPr>
        <p:spPr bwMode="auto">
          <a:xfrm>
            <a:off x="5181600" y="4311650"/>
            <a:ext cx="36576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  <a:latin typeface=".VnAvant" pitchFamily="34" charset="0"/>
              </a:rPr>
              <a:t>C. 01234</a:t>
            </a:r>
          </a:p>
          <a:p>
            <a:pPr algn="r" eaLnBrk="0" hangingPunct="0">
              <a:spcBef>
                <a:spcPct val="50000"/>
              </a:spcBef>
            </a:pPr>
            <a:endParaRPr lang="en-US" sz="2800" b="1">
              <a:solidFill>
                <a:srgbClr val="3333FF"/>
              </a:solidFill>
              <a:latin typeface=".VnAvant" pitchFamily="34" charset="0"/>
            </a:endParaRPr>
          </a:p>
        </p:txBody>
      </p:sp>
      <p:sp>
        <p:nvSpPr>
          <p:cNvPr id="50322" name="Text Box 152"/>
          <p:cNvSpPr txBox="1">
            <a:spLocks noChangeArrowheads="1"/>
          </p:cNvSpPr>
          <p:nvPr/>
        </p:nvSpPr>
        <p:spPr bwMode="auto">
          <a:xfrm>
            <a:off x="974725" y="51784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vi-VN">
              <a:latin typeface=".VnAvant" pitchFamily="34" charset="0"/>
            </a:endParaRPr>
          </a:p>
        </p:txBody>
      </p:sp>
      <p:sp>
        <p:nvSpPr>
          <p:cNvPr id="50323" name="Text Box 144"/>
          <p:cNvSpPr txBox="1">
            <a:spLocks noChangeArrowheads="1"/>
          </p:cNvSpPr>
          <p:nvPr/>
        </p:nvSpPr>
        <p:spPr bwMode="auto">
          <a:xfrm>
            <a:off x="762000" y="2057400"/>
            <a:ext cx="35814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sz="2800" b="1">
                <a:solidFill>
                  <a:srgbClr val="E73113"/>
                </a:solidFill>
                <a:latin typeface=".VnAvant" pitchFamily="34" charset="0"/>
              </a:rPr>
              <a:t>Chän ®¸p ¸n ®óng</a:t>
            </a:r>
          </a:p>
        </p:txBody>
      </p:sp>
      <p:pic>
        <p:nvPicPr>
          <p:cNvPr id="50324" name="Picture 147" descr="ong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7188" y="395288"/>
            <a:ext cx="120967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3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xit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1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0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17"/>
                  </p:tgtEl>
                </p:cond>
              </p:nextCondLst>
            </p:seq>
          </p:childTnLst>
        </p:cTn>
      </p:par>
    </p:tnLst>
    <p:bldLst>
      <p:bldP spid="3075" grpId="0"/>
      <p:bldP spid="3076" grpId="0"/>
      <p:bldP spid="3076" grpId="1"/>
      <p:bldP spid="3076" grpId="2"/>
      <p:bldP spid="3076" grpId="3"/>
      <p:bldP spid="3216" grpId="0"/>
      <p:bldP spid="3217" grpId="0"/>
      <p:bldP spid="3217" grpId="1"/>
      <p:bldP spid="3217" grpId="2"/>
      <p:bldP spid="3217" grpId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1600200" y="274638"/>
            <a:ext cx="6248400" cy="1143000"/>
          </a:xfrm>
          <a:noFill/>
          <a:ln/>
        </p:spPr>
        <p:txBody>
          <a:bodyPr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en-US" sz="5400" b="1" kern="1200" dirty="0" err="1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Trân</a:t>
            </a:r>
            <a:r>
              <a:rPr lang="en-US" sz="5400" b="1" kern="1200" dirty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5400" b="1" kern="1200" dirty="0" err="1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trọng</a:t>
            </a:r>
            <a:r>
              <a:rPr lang="en-US" sz="5400" b="1" kern="1200" dirty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5400" b="1" kern="1200" dirty="0" err="1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cảm</a:t>
            </a:r>
            <a:r>
              <a:rPr lang="en-US" sz="5400" b="1" kern="1200" dirty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vi-VN" sz="5400" b="1" kern="1200" dirty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ơ</a:t>
            </a:r>
            <a:r>
              <a:rPr lang="en-US" sz="5400" b="1" kern="1200" dirty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n!</a:t>
            </a:r>
          </a:p>
        </p:txBody>
      </p:sp>
      <p:pic>
        <p:nvPicPr>
          <p:cNvPr id="15363" name="Picture 5" descr="ong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524000"/>
            <a:ext cx="3886200" cy="437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0668"/>
  <p:tag name="VIOLETTITLE" val="ôn tập các số đến 100000"/>
  <p:tag name="VIOLETLESSON" val="1"/>
  <p:tag name="VIOLETCATID" val="8049779"/>
  <p:tag name="VIOLETSUBJECT" val="Toán học 4"/>
  <p:tag name="VIOLETAUTHORID" val="2210812"/>
  <p:tag name="VIOLETAUTHORNAME" val="Phạm Thiên Thư"/>
  <p:tag name="VIOLETAUTHORAVATAR" val="no_avatar.jpg"/>
  <p:tag name="VIOLETAUTHORADDRESS" val="Trương thdl mônôxốp - Từ Liêm"/>
  <p:tag name="VIOLETDATE" val="2010-07-26 22:42:23"/>
  <p:tag name="VIOLETHIT" val="63"/>
  <p:tag name="VIOLETLIKE" val="0"/>
  <p:tag name="MMPROD_NEXTUNIQUEID" val="10010"/>
  <p:tag name="MMPROD_UIDATA" val="&lt;database version=&quot;7.0&quot;&gt;&lt;object type=&quot;1&quot; unique_id=&quot;10001&quot;&gt;&lt;object type=&quot;2&quot; unique_id=&quot;10035&quot;&gt;&lt;object type=&quot;3&quot; unique_id=&quot;10036&quot;&gt;&lt;property id=&quot;20148&quot; value=&quot;5&quot;/&gt;&lt;property id=&quot;20300&quot; value=&quot;Slide 1&quot;/&gt;&lt;property id=&quot;20307&quot; value=&quot;269&quot;/&gt;&lt;/object&gt;&lt;object type=&quot;3&quot; unique_id=&quot;10037&quot;&gt;&lt;property id=&quot;20148&quot; value=&quot;5&quot;/&gt;&lt;property id=&quot;20300&quot; value=&quot;Slide 2&quot;/&gt;&lt;property id=&quot;20307&quot; value=&quot;256&quot;/&gt;&lt;/object&gt;&lt;object type=&quot;3&quot; unique_id=&quot;10038&quot;&gt;&lt;property id=&quot;20148&quot; value=&quot;5&quot;/&gt;&lt;property id=&quot;20300&quot; value=&quot;Slide 3&quot;/&gt;&lt;property id=&quot;20307&quot; value=&quot;257&quot;/&gt;&lt;/object&gt;&lt;object type=&quot;3&quot; unique_id=&quot;10039&quot;&gt;&lt;property id=&quot;20148&quot; value=&quot;5&quot;/&gt;&lt;property id=&quot;20300&quot; value=&quot;Slide 4&quot;/&gt;&lt;property id=&quot;20307&quot; value=&quot;258&quot;/&gt;&lt;/object&gt;&lt;object type=&quot;3&quot; unique_id=&quot;10040&quot;&gt;&lt;property id=&quot;20148&quot; value=&quot;5&quot;/&gt;&lt;property id=&quot;20300&quot; value=&quot;Slide 5&quot;/&gt;&lt;property id=&quot;20307&quot; value=&quot;260&quot;/&gt;&lt;/object&gt;&lt;object type=&quot;3&quot; unique_id=&quot;10041&quot;&gt;&lt;property id=&quot;20148&quot; value=&quot;5&quot;/&gt;&lt;property id=&quot;20300&quot; value=&quot;Slide 6&quot;/&gt;&lt;property id=&quot;20307&quot; value=&quot;267&quot;/&gt;&lt;/object&gt;&lt;object type=&quot;3&quot; unique_id=&quot;10042&quot;&gt;&lt;property id=&quot;20148&quot; value=&quot;5&quot;/&gt;&lt;property id=&quot;20300&quot; value=&quot;Slide 7&quot;/&gt;&lt;property id=&quot;20307&quot; value=&quot;261&quot;/&gt;&lt;/object&gt;&lt;object type=&quot;3&quot; unique_id=&quot;10043&quot;&gt;&lt;property id=&quot;20148&quot; value=&quot;5&quot;/&gt;&lt;property id=&quot;20300&quot; value=&quot;Slide 8&quot;/&gt;&lt;property id=&quot;20307&quot; value=&quot;265&quot;/&gt;&lt;/object&gt;&lt;object type=&quot;3&quot; unique_id=&quot;10044&quot;&gt;&lt;property id=&quot;20148&quot; value=&quot;5&quot;/&gt;&lt;property id=&quot;20300&quot; value=&quot;Slide 9 - &amp;quot;Trân trọng cảm ơn!&amp;quot;&quot;/&gt;&lt;property id=&quot;20307&quot; value=&quot;263&quot;/&gt;&lt;/object&gt;&lt;/object&gt;&lt;object type=&quot;8&quot; unique_id=&quot;10055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483</TotalTime>
  <Words>554</Words>
  <Application>Microsoft Office PowerPoint</Application>
  <PresentationFormat>On-screen Show (4:3)</PresentationFormat>
  <Paragraphs>159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Trân trọng cảm ơn!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tập các số đến 100 000</dc:title>
  <dc:creator>Nguyễn Thanh Hà</dc:creator>
  <cp:lastModifiedBy>AutoBVT</cp:lastModifiedBy>
  <cp:revision>27</cp:revision>
  <dcterms:created xsi:type="dcterms:W3CDTF">2008-07-26T13:07:02Z</dcterms:created>
  <dcterms:modified xsi:type="dcterms:W3CDTF">2016-01-19T03:56:34Z</dcterms:modified>
</cp:coreProperties>
</file>